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95" r:id="rId3"/>
    <p:sldId id="278" r:id="rId4"/>
    <p:sldId id="342" r:id="rId5"/>
    <p:sldId id="340" r:id="rId6"/>
    <p:sldId id="331" r:id="rId7"/>
    <p:sldId id="332" r:id="rId8"/>
    <p:sldId id="335" r:id="rId9"/>
    <p:sldId id="334" r:id="rId10"/>
    <p:sldId id="348" r:id="rId11"/>
    <p:sldId id="343" r:id="rId12"/>
    <p:sldId id="344" r:id="rId13"/>
    <p:sldId id="345" r:id="rId14"/>
    <p:sldId id="346" r:id="rId15"/>
    <p:sldId id="338" r:id="rId16"/>
    <p:sldId id="347" r:id="rId17"/>
    <p:sldId id="314" r:id="rId18"/>
    <p:sldId id="349" r:id="rId19"/>
    <p:sldId id="313" r:id="rId20"/>
    <p:sldId id="317" r:id="rId21"/>
    <p:sldId id="311" r:id="rId22"/>
    <p:sldId id="31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s" id="{82251AE0-E173-5648-8E12-F865C2E85CFD}">
          <p14:sldIdLst>
            <p14:sldId id="256"/>
          </p14:sldIdLst>
        </p14:section>
        <p14:section name="Interior Content Slides" id="{3A807ADF-035B-CD49-86D9-33609D313675}">
          <p14:sldIdLst>
            <p14:sldId id="295"/>
            <p14:sldId id="278"/>
            <p14:sldId id="342"/>
            <p14:sldId id="340"/>
            <p14:sldId id="331"/>
            <p14:sldId id="332"/>
            <p14:sldId id="335"/>
            <p14:sldId id="334"/>
            <p14:sldId id="348"/>
            <p14:sldId id="343"/>
            <p14:sldId id="344"/>
            <p14:sldId id="345"/>
            <p14:sldId id="346"/>
            <p14:sldId id="338"/>
            <p14:sldId id="347"/>
            <p14:sldId id="314"/>
            <p14:sldId id="349"/>
          </p14:sldIdLst>
        </p14:section>
        <p14:section name="More Slides" id="{57094A92-2592-5440-9829-4AD080875A62}">
          <p14:sldIdLst/>
        </p14:section>
        <p14:section name="Optional Animated Slides" id="{78D75D97-4652-3143-86A9-F44C60644011}">
          <p14:sldIdLst>
            <p14:sldId id="313"/>
          </p14:sldIdLst>
        </p14:section>
        <p14:section name="Helpful Tips + Icons" id="{112BB88F-C8AF-AA41-BAE4-7F2DA4299968}">
          <p14:sldIdLst>
            <p14:sldId id="317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Cutrono" initials="JC" lastIdx="1" clrIdx="0">
    <p:extLst>
      <p:ext uri="{19B8F6BF-5375-455C-9EA6-DF929625EA0E}">
        <p15:presenceInfo xmlns:p15="http://schemas.microsoft.com/office/powerpoint/2012/main" userId="S-1-5-21-3589172697-3313333586-2941121000-31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F5F"/>
    <a:srgbClr val="424242"/>
    <a:srgbClr val="143348"/>
    <a:srgbClr val="C9D732"/>
    <a:srgbClr val="479241"/>
    <a:srgbClr val="733C70"/>
    <a:srgbClr val="E5822C"/>
    <a:srgbClr val="1B5359"/>
    <a:srgbClr val="336D1E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1" autoAdjust="0"/>
    <p:restoredTop sz="77080" autoAdjust="0"/>
  </p:normalViewPr>
  <p:slideViewPr>
    <p:cSldViewPr snapToGrid="0" snapToObjects="1">
      <p:cViewPr varScale="1">
        <p:scale>
          <a:sx n="76" d="100"/>
          <a:sy n="76" d="100"/>
        </p:scale>
        <p:origin x="198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971-D237-BF49-81A5-F0E9BFE126A7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26D1E-284C-404A-B48D-42377D148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9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26D1E-284C-404A-B48D-42377D148A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8.emf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5866112"/>
            <a:ext cx="142669" cy="5440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6330594"/>
            <a:ext cx="142669" cy="5440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6343878"/>
            <a:ext cx="142669" cy="5440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5866112"/>
            <a:ext cx="142669" cy="544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5866112"/>
            <a:ext cx="142669" cy="5440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6330594"/>
            <a:ext cx="142669" cy="5440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6343878"/>
            <a:ext cx="142669" cy="5440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5866112"/>
            <a:ext cx="142669" cy="5440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5866112"/>
            <a:ext cx="142669" cy="5440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37" y="5116315"/>
            <a:ext cx="142669" cy="5440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637" y="5129599"/>
            <a:ext cx="142669" cy="5440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337" y="4651833"/>
            <a:ext cx="142669" cy="5440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4651833"/>
            <a:ext cx="142669" cy="5440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5116315"/>
            <a:ext cx="142669" cy="5440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5129599"/>
            <a:ext cx="142669" cy="5440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4651833"/>
            <a:ext cx="142669" cy="5440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4651833"/>
            <a:ext cx="142669" cy="5440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5116315"/>
            <a:ext cx="142669" cy="5440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5129599"/>
            <a:ext cx="142669" cy="54406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4651833"/>
            <a:ext cx="142669" cy="5440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4651833"/>
            <a:ext cx="142669" cy="5440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37" y="5116315"/>
            <a:ext cx="142669" cy="5440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237" y="5129599"/>
            <a:ext cx="142669" cy="5440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937" y="4651833"/>
            <a:ext cx="142669" cy="5440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535" y="4651833"/>
            <a:ext cx="142669" cy="5440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37" y="3967666"/>
            <a:ext cx="142669" cy="5440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637" y="3980950"/>
            <a:ext cx="142669" cy="5440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337" y="3503184"/>
            <a:ext cx="142669" cy="5440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3503184"/>
            <a:ext cx="142669" cy="54406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3967666"/>
            <a:ext cx="142669" cy="54406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3980950"/>
            <a:ext cx="142669" cy="5440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3503184"/>
            <a:ext cx="142669" cy="5440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3503184"/>
            <a:ext cx="142669" cy="5440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3967666"/>
            <a:ext cx="142669" cy="5440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3980950"/>
            <a:ext cx="142669" cy="5440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3503184"/>
            <a:ext cx="142669" cy="54406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3503184"/>
            <a:ext cx="142669" cy="54406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37" y="3967666"/>
            <a:ext cx="142669" cy="54406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237" y="3980950"/>
            <a:ext cx="142669" cy="54406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937" y="3503184"/>
            <a:ext cx="142669" cy="54406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535" y="3503184"/>
            <a:ext cx="142669" cy="5440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37" y="2753387"/>
            <a:ext cx="142669" cy="5440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637" y="2766671"/>
            <a:ext cx="142669" cy="5440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337" y="2288905"/>
            <a:ext cx="142669" cy="5440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2288905"/>
            <a:ext cx="142669" cy="5440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2753387"/>
            <a:ext cx="142669" cy="5440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2766671"/>
            <a:ext cx="142669" cy="5440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2288905"/>
            <a:ext cx="142669" cy="5440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2288905"/>
            <a:ext cx="142669" cy="5440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2753387"/>
            <a:ext cx="142669" cy="5440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2766671"/>
            <a:ext cx="142669" cy="5440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2288905"/>
            <a:ext cx="142669" cy="5440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2288905"/>
            <a:ext cx="142669" cy="5440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37" y="2753387"/>
            <a:ext cx="142669" cy="5440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237" y="2766671"/>
            <a:ext cx="142669" cy="5440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937" y="2288905"/>
            <a:ext cx="142669" cy="5440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535" y="2288905"/>
            <a:ext cx="142669" cy="5440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37" y="1497842"/>
            <a:ext cx="142669" cy="5440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637" y="1511126"/>
            <a:ext cx="142669" cy="5440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337" y="1033360"/>
            <a:ext cx="142669" cy="5440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1033360"/>
            <a:ext cx="142669" cy="5440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1497842"/>
            <a:ext cx="142669" cy="5440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1511126"/>
            <a:ext cx="142669" cy="5440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1033360"/>
            <a:ext cx="142669" cy="5440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1033360"/>
            <a:ext cx="142669" cy="5440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1497842"/>
            <a:ext cx="142669" cy="54406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1511126"/>
            <a:ext cx="142669" cy="54406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1033360"/>
            <a:ext cx="142669" cy="54406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1033360"/>
            <a:ext cx="142669" cy="54406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37" y="1497842"/>
            <a:ext cx="142669" cy="54406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237" y="1511126"/>
            <a:ext cx="142669" cy="54406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937" y="1033360"/>
            <a:ext cx="142669" cy="54406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535" y="1033360"/>
            <a:ext cx="142669" cy="54406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37" y="283563"/>
            <a:ext cx="142669" cy="54406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637" y="296847"/>
            <a:ext cx="142669" cy="54406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337" y="-180919"/>
            <a:ext cx="142669" cy="5440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37" y="-180919"/>
            <a:ext cx="142669" cy="5440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237" y="283563"/>
            <a:ext cx="142669" cy="5440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837" y="296847"/>
            <a:ext cx="142669" cy="5440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537" y="-180919"/>
            <a:ext cx="142669" cy="5440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137" y="-180919"/>
            <a:ext cx="142669" cy="5440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437" y="283563"/>
            <a:ext cx="142669" cy="5440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037" y="296847"/>
            <a:ext cx="142669" cy="5440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737" y="-180919"/>
            <a:ext cx="142669" cy="5440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337" y="-180919"/>
            <a:ext cx="142669" cy="5440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637" y="283563"/>
            <a:ext cx="142669" cy="54406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237" y="296847"/>
            <a:ext cx="142669" cy="54406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937" y="-180919"/>
            <a:ext cx="142669" cy="54406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535" y="-180919"/>
            <a:ext cx="142669" cy="544062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5920" y="6340617"/>
            <a:ext cx="142669" cy="54406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220" y="5862851"/>
            <a:ext cx="142669" cy="54406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4520" y="6327333"/>
            <a:ext cx="142669" cy="544062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3820" y="5862851"/>
            <a:ext cx="142669" cy="54406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24" y="6329280"/>
            <a:ext cx="142669" cy="54406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124" y="6342564"/>
            <a:ext cx="142669" cy="54406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 userDrawn="1"/>
        </p:nvPicPr>
        <p:blipFill>
          <a:blip r:embed="rId2" cstate="print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24" y="5864798"/>
            <a:ext cx="142669" cy="544062"/>
          </a:xfrm>
          <a:prstGeom prst="rect">
            <a:avLst/>
          </a:prstGeom>
        </p:spPr>
      </p:pic>
      <p:sp>
        <p:nvSpPr>
          <p:cNvPr id="12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82373" y="2879220"/>
            <a:ext cx="10435473" cy="7629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123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882373" y="3647615"/>
            <a:ext cx="10435473" cy="4736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2800" b="0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24" name="Rectangle 33"/>
          <p:cNvSpPr/>
          <p:nvPr userDrawn="1"/>
        </p:nvSpPr>
        <p:spPr>
          <a:xfrm>
            <a:off x="0" y="4799865"/>
            <a:ext cx="12192000" cy="2058135"/>
          </a:xfrm>
          <a:custGeom>
            <a:avLst/>
            <a:gdLst>
              <a:gd name="connsiteX0" fmla="*/ 0 w 12192000"/>
              <a:gd name="connsiteY0" fmla="*/ 0 h 1816443"/>
              <a:gd name="connsiteX1" fmla="*/ 12192000 w 12192000"/>
              <a:gd name="connsiteY1" fmla="*/ 0 h 1816443"/>
              <a:gd name="connsiteX2" fmla="*/ 12192000 w 12192000"/>
              <a:gd name="connsiteY2" fmla="*/ 1816443 h 1816443"/>
              <a:gd name="connsiteX3" fmla="*/ 0 w 12192000"/>
              <a:gd name="connsiteY3" fmla="*/ 1816443 h 1816443"/>
              <a:gd name="connsiteX4" fmla="*/ 0 w 12192000"/>
              <a:gd name="connsiteY4" fmla="*/ 0 h 1816443"/>
              <a:gd name="connsiteX0" fmla="*/ 0 w 12192000"/>
              <a:gd name="connsiteY0" fmla="*/ 691978 h 1816443"/>
              <a:gd name="connsiteX1" fmla="*/ 12192000 w 12192000"/>
              <a:gd name="connsiteY1" fmla="*/ 0 h 1816443"/>
              <a:gd name="connsiteX2" fmla="*/ 12192000 w 12192000"/>
              <a:gd name="connsiteY2" fmla="*/ 1816443 h 1816443"/>
              <a:gd name="connsiteX3" fmla="*/ 0 w 12192000"/>
              <a:gd name="connsiteY3" fmla="*/ 1816443 h 1816443"/>
              <a:gd name="connsiteX4" fmla="*/ 0 w 12192000"/>
              <a:gd name="connsiteY4" fmla="*/ 691978 h 1816443"/>
              <a:gd name="connsiteX0" fmla="*/ 0 w 12192000"/>
              <a:gd name="connsiteY0" fmla="*/ 429603 h 1554068"/>
              <a:gd name="connsiteX1" fmla="*/ 12192000 w 12192000"/>
              <a:gd name="connsiteY1" fmla="*/ 0 h 1554068"/>
              <a:gd name="connsiteX2" fmla="*/ 12192000 w 12192000"/>
              <a:gd name="connsiteY2" fmla="*/ 1554068 h 1554068"/>
              <a:gd name="connsiteX3" fmla="*/ 0 w 12192000"/>
              <a:gd name="connsiteY3" fmla="*/ 1554068 h 1554068"/>
              <a:gd name="connsiteX4" fmla="*/ 0 w 12192000"/>
              <a:gd name="connsiteY4" fmla="*/ 429603 h 1554068"/>
              <a:gd name="connsiteX0" fmla="*/ 0 w 12192000"/>
              <a:gd name="connsiteY0" fmla="*/ 300098 h 1424563"/>
              <a:gd name="connsiteX1" fmla="*/ 12192000 w 12192000"/>
              <a:gd name="connsiteY1" fmla="*/ 0 h 1424563"/>
              <a:gd name="connsiteX2" fmla="*/ 12192000 w 12192000"/>
              <a:gd name="connsiteY2" fmla="*/ 1424563 h 1424563"/>
              <a:gd name="connsiteX3" fmla="*/ 0 w 12192000"/>
              <a:gd name="connsiteY3" fmla="*/ 1424563 h 1424563"/>
              <a:gd name="connsiteX4" fmla="*/ 0 w 12192000"/>
              <a:gd name="connsiteY4" fmla="*/ 300098 h 142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424563">
                <a:moveTo>
                  <a:pt x="0" y="300098"/>
                </a:moveTo>
                <a:lnTo>
                  <a:pt x="12192000" y="0"/>
                </a:lnTo>
                <a:lnTo>
                  <a:pt x="12192000" y="1424563"/>
                </a:lnTo>
                <a:lnTo>
                  <a:pt x="0" y="1424563"/>
                </a:lnTo>
                <a:lnTo>
                  <a:pt x="0" y="3000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555" y="5449343"/>
            <a:ext cx="4383553" cy="1143236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161"/>
          <a:stretch/>
        </p:blipFill>
        <p:spPr>
          <a:xfrm>
            <a:off x="3944145" y="716818"/>
            <a:ext cx="4512976" cy="1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7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7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7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7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7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7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7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7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7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7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7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7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7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7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7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7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7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7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7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7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7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7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7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7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7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7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7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7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7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7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7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7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7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7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7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7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7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7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7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7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7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7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7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7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7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7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5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75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7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16" y="289790"/>
            <a:ext cx="10950889" cy="6568210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>
            <a:off x="1126090" y="632503"/>
            <a:ext cx="9957068" cy="4475523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1126091" y="613671"/>
            <a:ext cx="9957068" cy="44943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6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uter Screenshot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16" y="289790"/>
            <a:ext cx="10950889" cy="6568210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126090" y="632503"/>
            <a:ext cx="9957068" cy="4475523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1126091" y="613671"/>
            <a:ext cx="9957068" cy="44943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ue Arr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16" y="289790"/>
            <a:ext cx="10950889" cy="6568210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126090" y="632503"/>
            <a:ext cx="9957068" cy="4475523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1126091" y="613671"/>
            <a:ext cx="9957068" cy="44943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5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ey Strip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16" y="289790"/>
            <a:ext cx="10950889" cy="6568210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126090" y="632503"/>
            <a:ext cx="9957068" cy="4475523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1126091" y="613671"/>
            <a:ext cx="9957068" cy="44943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16" y="289790"/>
            <a:ext cx="10950889" cy="6568210"/>
          </a:xfrm>
          <a:prstGeom prst="rect">
            <a:avLst/>
          </a:prstGeom>
        </p:spPr>
      </p:pic>
      <p:sp>
        <p:nvSpPr>
          <p:cNvPr id="12" name="Rounded Rectangle 11"/>
          <p:cNvSpPr/>
          <p:nvPr userDrawn="1"/>
        </p:nvSpPr>
        <p:spPr>
          <a:xfrm>
            <a:off x="1126090" y="632503"/>
            <a:ext cx="9957068" cy="4475523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1126091" y="613671"/>
            <a:ext cx="9957068" cy="44943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9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uter Screenshot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sp>
        <p:nvSpPr>
          <p:cNvPr id="12" name="Rectangle 10"/>
          <p:cNvSpPr/>
          <p:nvPr userDrawn="1"/>
        </p:nvSpPr>
        <p:spPr>
          <a:xfrm>
            <a:off x="1763680" y="1296366"/>
            <a:ext cx="8181473" cy="4692236"/>
          </a:xfrm>
          <a:custGeom>
            <a:avLst/>
            <a:gdLst>
              <a:gd name="connsiteX0" fmla="*/ 0 w 8181473"/>
              <a:gd name="connsiteY0" fmla="*/ 0 h 3970421"/>
              <a:gd name="connsiteX1" fmla="*/ 8181473 w 8181473"/>
              <a:gd name="connsiteY1" fmla="*/ 0 h 3970421"/>
              <a:gd name="connsiteX2" fmla="*/ 8181473 w 8181473"/>
              <a:gd name="connsiteY2" fmla="*/ 3970421 h 3970421"/>
              <a:gd name="connsiteX3" fmla="*/ 0 w 8181473"/>
              <a:gd name="connsiteY3" fmla="*/ 3970421 h 3970421"/>
              <a:gd name="connsiteX4" fmla="*/ 0 w 8181473"/>
              <a:gd name="connsiteY4" fmla="*/ 0 h 3970421"/>
              <a:gd name="connsiteX0" fmla="*/ 0 w 8181473"/>
              <a:gd name="connsiteY0" fmla="*/ 0 h 3970421"/>
              <a:gd name="connsiteX1" fmla="*/ 8181473 w 8181473"/>
              <a:gd name="connsiteY1" fmla="*/ 0 h 3970421"/>
              <a:gd name="connsiteX2" fmla="*/ 8181473 w 8181473"/>
              <a:gd name="connsiteY2" fmla="*/ 3970421 h 3970421"/>
              <a:gd name="connsiteX3" fmla="*/ 6600638 w 8181473"/>
              <a:gd name="connsiteY3" fmla="*/ 3968817 h 3970421"/>
              <a:gd name="connsiteX4" fmla="*/ 0 w 8181473"/>
              <a:gd name="connsiteY4" fmla="*/ 3970421 h 3970421"/>
              <a:gd name="connsiteX5" fmla="*/ 0 w 8181473"/>
              <a:gd name="connsiteY5" fmla="*/ 0 h 3970421"/>
              <a:gd name="connsiteX0" fmla="*/ 0 w 8181473"/>
              <a:gd name="connsiteY0" fmla="*/ 0 h 3970421"/>
              <a:gd name="connsiteX1" fmla="*/ 8181473 w 8181473"/>
              <a:gd name="connsiteY1" fmla="*/ 0 h 3970421"/>
              <a:gd name="connsiteX2" fmla="*/ 8181473 w 8181473"/>
              <a:gd name="connsiteY2" fmla="*/ 3970421 h 3970421"/>
              <a:gd name="connsiteX3" fmla="*/ 6600638 w 8181473"/>
              <a:gd name="connsiteY3" fmla="*/ 3968817 h 3970421"/>
              <a:gd name="connsiteX4" fmla="*/ 5956204 w 8181473"/>
              <a:gd name="connsiteY4" fmla="*/ 3968817 h 3970421"/>
              <a:gd name="connsiteX5" fmla="*/ 0 w 8181473"/>
              <a:gd name="connsiteY5" fmla="*/ 3970421 h 3970421"/>
              <a:gd name="connsiteX6" fmla="*/ 0 w 8181473"/>
              <a:gd name="connsiteY6" fmla="*/ 0 h 3970421"/>
              <a:gd name="connsiteX0" fmla="*/ 0 w 8181473"/>
              <a:gd name="connsiteY0" fmla="*/ 0 h 3970421"/>
              <a:gd name="connsiteX1" fmla="*/ 8181473 w 8181473"/>
              <a:gd name="connsiteY1" fmla="*/ 0 h 3970421"/>
              <a:gd name="connsiteX2" fmla="*/ 8181473 w 8181473"/>
              <a:gd name="connsiteY2" fmla="*/ 3970421 h 3970421"/>
              <a:gd name="connsiteX3" fmla="*/ 6861896 w 8181473"/>
              <a:gd name="connsiteY3" fmla="*/ 3968817 h 3970421"/>
              <a:gd name="connsiteX4" fmla="*/ 6600638 w 8181473"/>
              <a:gd name="connsiteY4" fmla="*/ 3968817 h 3970421"/>
              <a:gd name="connsiteX5" fmla="*/ 5956204 w 8181473"/>
              <a:gd name="connsiteY5" fmla="*/ 3968817 h 3970421"/>
              <a:gd name="connsiteX6" fmla="*/ 0 w 8181473"/>
              <a:gd name="connsiteY6" fmla="*/ 3970421 h 3970421"/>
              <a:gd name="connsiteX7" fmla="*/ 0 w 8181473"/>
              <a:gd name="connsiteY7" fmla="*/ 0 h 3970421"/>
              <a:gd name="connsiteX0" fmla="*/ 0 w 8181473"/>
              <a:gd name="connsiteY0" fmla="*/ 0 h 4578417"/>
              <a:gd name="connsiteX1" fmla="*/ 8181473 w 8181473"/>
              <a:gd name="connsiteY1" fmla="*/ 0 h 4578417"/>
              <a:gd name="connsiteX2" fmla="*/ 8181473 w 8181473"/>
              <a:gd name="connsiteY2" fmla="*/ 3970421 h 4578417"/>
              <a:gd name="connsiteX3" fmla="*/ 6861896 w 8181473"/>
              <a:gd name="connsiteY3" fmla="*/ 3968817 h 4578417"/>
              <a:gd name="connsiteX4" fmla="*/ 6844478 w 8181473"/>
              <a:gd name="connsiteY4" fmla="*/ 4578417 h 4578417"/>
              <a:gd name="connsiteX5" fmla="*/ 5956204 w 8181473"/>
              <a:gd name="connsiteY5" fmla="*/ 3968817 h 4578417"/>
              <a:gd name="connsiteX6" fmla="*/ 0 w 8181473"/>
              <a:gd name="connsiteY6" fmla="*/ 3970421 h 4578417"/>
              <a:gd name="connsiteX7" fmla="*/ 0 w 8181473"/>
              <a:gd name="connsiteY7" fmla="*/ 0 h 4578417"/>
              <a:gd name="connsiteX0" fmla="*/ 0 w 8181473"/>
              <a:gd name="connsiteY0" fmla="*/ 0 h 4587125"/>
              <a:gd name="connsiteX1" fmla="*/ 8181473 w 8181473"/>
              <a:gd name="connsiteY1" fmla="*/ 0 h 4587125"/>
              <a:gd name="connsiteX2" fmla="*/ 8181473 w 8181473"/>
              <a:gd name="connsiteY2" fmla="*/ 3970421 h 4587125"/>
              <a:gd name="connsiteX3" fmla="*/ 6861896 w 8181473"/>
              <a:gd name="connsiteY3" fmla="*/ 3968817 h 4587125"/>
              <a:gd name="connsiteX4" fmla="*/ 6870604 w 8181473"/>
              <a:gd name="connsiteY4" fmla="*/ 4587125 h 4587125"/>
              <a:gd name="connsiteX5" fmla="*/ 5956204 w 8181473"/>
              <a:gd name="connsiteY5" fmla="*/ 3968817 h 4587125"/>
              <a:gd name="connsiteX6" fmla="*/ 0 w 8181473"/>
              <a:gd name="connsiteY6" fmla="*/ 3970421 h 4587125"/>
              <a:gd name="connsiteX7" fmla="*/ 0 w 8181473"/>
              <a:gd name="connsiteY7" fmla="*/ 0 h 4587125"/>
              <a:gd name="connsiteX0" fmla="*/ 0 w 8181473"/>
              <a:gd name="connsiteY0" fmla="*/ 0 h 4463557"/>
              <a:gd name="connsiteX1" fmla="*/ 8181473 w 8181473"/>
              <a:gd name="connsiteY1" fmla="*/ 0 h 4463557"/>
              <a:gd name="connsiteX2" fmla="*/ 8181473 w 8181473"/>
              <a:gd name="connsiteY2" fmla="*/ 3970421 h 4463557"/>
              <a:gd name="connsiteX3" fmla="*/ 6861896 w 8181473"/>
              <a:gd name="connsiteY3" fmla="*/ 3968817 h 4463557"/>
              <a:gd name="connsiteX4" fmla="*/ 6870604 w 8181473"/>
              <a:gd name="connsiteY4" fmla="*/ 4463557 h 4463557"/>
              <a:gd name="connsiteX5" fmla="*/ 5956204 w 8181473"/>
              <a:gd name="connsiteY5" fmla="*/ 3968817 h 4463557"/>
              <a:gd name="connsiteX6" fmla="*/ 0 w 8181473"/>
              <a:gd name="connsiteY6" fmla="*/ 3970421 h 4463557"/>
              <a:gd name="connsiteX7" fmla="*/ 0 w 8181473"/>
              <a:gd name="connsiteY7" fmla="*/ 0 h 4463557"/>
              <a:gd name="connsiteX0" fmla="*/ 0 w 8181473"/>
              <a:gd name="connsiteY0" fmla="*/ 0 h 4463557"/>
              <a:gd name="connsiteX1" fmla="*/ 8181473 w 8181473"/>
              <a:gd name="connsiteY1" fmla="*/ 0 h 4463557"/>
              <a:gd name="connsiteX2" fmla="*/ 8181473 w 8181473"/>
              <a:gd name="connsiteY2" fmla="*/ 3970421 h 4463557"/>
              <a:gd name="connsiteX3" fmla="*/ 6861896 w 8181473"/>
              <a:gd name="connsiteY3" fmla="*/ 3968817 h 4463557"/>
              <a:gd name="connsiteX4" fmla="*/ 6870604 w 8181473"/>
              <a:gd name="connsiteY4" fmla="*/ 4463557 h 4463557"/>
              <a:gd name="connsiteX5" fmla="*/ 6153912 w 8181473"/>
              <a:gd name="connsiteY5" fmla="*/ 3968817 h 4463557"/>
              <a:gd name="connsiteX6" fmla="*/ 0 w 8181473"/>
              <a:gd name="connsiteY6" fmla="*/ 3970421 h 4463557"/>
              <a:gd name="connsiteX7" fmla="*/ 0 w 8181473"/>
              <a:gd name="connsiteY7" fmla="*/ 0 h 446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1473" h="4463557">
                <a:moveTo>
                  <a:pt x="0" y="0"/>
                </a:moveTo>
                <a:lnTo>
                  <a:pt x="8181473" y="0"/>
                </a:lnTo>
                <a:lnTo>
                  <a:pt x="8181473" y="3970421"/>
                </a:lnTo>
                <a:lnTo>
                  <a:pt x="6861896" y="3968817"/>
                </a:lnTo>
                <a:lnTo>
                  <a:pt x="6870604" y="4463557"/>
                </a:lnTo>
                <a:lnTo>
                  <a:pt x="6153912" y="3968817"/>
                </a:lnTo>
                <a:lnTo>
                  <a:pt x="0" y="3970421"/>
                </a:lnTo>
                <a:lnTo>
                  <a:pt x="0" y="0"/>
                </a:lnTo>
                <a:close/>
              </a:path>
            </a:pathLst>
          </a:custGeom>
          <a:noFill/>
          <a:ln w="698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293" y="880120"/>
            <a:ext cx="918050" cy="733204"/>
          </a:xfrm>
          <a:prstGeom prst="rect">
            <a:avLst/>
          </a:prstGeom>
        </p:spPr>
      </p:pic>
      <p:sp>
        <p:nvSpPr>
          <p:cNvPr id="15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309291" y="1894369"/>
            <a:ext cx="7103104" cy="19026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8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Customer quote/testimonial slide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647816" y="4320760"/>
            <a:ext cx="6764580" cy="5292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Customer Name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1031603" y="3853317"/>
            <a:ext cx="1464154" cy="1464154"/>
          </a:xfrm>
          <a:prstGeom prst="ellipse">
            <a:avLst/>
          </a:prstGeom>
          <a:solidFill>
            <a:schemeClr val="bg1"/>
          </a:solidFill>
          <a:ln w="57150">
            <a:solidFill>
              <a:srgbClr val="14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Picture Placeholder 47"/>
          <p:cNvSpPr>
            <a:spLocks noGrp="1"/>
          </p:cNvSpPr>
          <p:nvPr>
            <p:ph type="pic" sz="quarter" idx="21" hasCustomPrompt="1"/>
          </p:nvPr>
        </p:nvSpPr>
        <p:spPr>
          <a:xfrm>
            <a:off x="1146870" y="3959157"/>
            <a:ext cx="1241065" cy="1241066"/>
          </a:xfrm>
          <a:prstGeom prst="ellipse">
            <a:avLst/>
          </a:prstGeom>
        </p:spPr>
        <p:txBody>
          <a:bodyPr/>
          <a:lstStyle>
            <a:lvl1pPr algn="ctr">
              <a:defRPr sz="1000">
                <a:solidFill>
                  <a:schemeClr val="bg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000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8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uter Screenshot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ue Arr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y Strip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4 Points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400" y="-8426"/>
            <a:ext cx="11343246" cy="686642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25400" y="6445676"/>
            <a:ext cx="12217400" cy="412323"/>
          </a:xfrm>
          <a:prstGeom prst="rect">
            <a:avLst/>
          </a:prstGeom>
          <a:solidFill>
            <a:srgbClr val="C9D73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25400" y="-11449"/>
            <a:ext cx="12217400" cy="6457125"/>
          </a:xfrm>
          <a:prstGeom prst="rect">
            <a:avLst/>
          </a:prstGeom>
          <a:solidFill>
            <a:srgbClr val="1B5359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33"/>
          <p:cNvSpPr/>
          <p:nvPr userDrawn="1"/>
        </p:nvSpPr>
        <p:spPr>
          <a:xfrm rot="5400000" flipV="1">
            <a:off x="9784591" y="-1496837"/>
            <a:ext cx="6872469" cy="9843249"/>
          </a:xfrm>
          <a:custGeom>
            <a:avLst/>
            <a:gdLst>
              <a:gd name="connsiteX0" fmla="*/ 0 w 12192000"/>
              <a:gd name="connsiteY0" fmla="*/ 0 h 1816443"/>
              <a:gd name="connsiteX1" fmla="*/ 12192000 w 12192000"/>
              <a:gd name="connsiteY1" fmla="*/ 0 h 1816443"/>
              <a:gd name="connsiteX2" fmla="*/ 12192000 w 12192000"/>
              <a:gd name="connsiteY2" fmla="*/ 1816443 h 1816443"/>
              <a:gd name="connsiteX3" fmla="*/ 0 w 12192000"/>
              <a:gd name="connsiteY3" fmla="*/ 1816443 h 1816443"/>
              <a:gd name="connsiteX4" fmla="*/ 0 w 12192000"/>
              <a:gd name="connsiteY4" fmla="*/ 0 h 1816443"/>
              <a:gd name="connsiteX0" fmla="*/ 0 w 12192000"/>
              <a:gd name="connsiteY0" fmla="*/ 691978 h 1816443"/>
              <a:gd name="connsiteX1" fmla="*/ 12192000 w 12192000"/>
              <a:gd name="connsiteY1" fmla="*/ 0 h 1816443"/>
              <a:gd name="connsiteX2" fmla="*/ 12192000 w 12192000"/>
              <a:gd name="connsiteY2" fmla="*/ 1816443 h 1816443"/>
              <a:gd name="connsiteX3" fmla="*/ 0 w 12192000"/>
              <a:gd name="connsiteY3" fmla="*/ 1816443 h 1816443"/>
              <a:gd name="connsiteX4" fmla="*/ 0 w 12192000"/>
              <a:gd name="connsiteY4" fmla="*/ 691978 h 1816443"/>
              <a:gd name="connsiteX0" fmla="*/ 0 w 12192000"/>
              <a:gd name="connsiteY0" fmla="*/ 429603 h 1554068"/>
              <a:gd name="connsiteX1" fmla="*/ 12192000 w 12192000"/>
              <a:gd name="connsiteY1" fmla="*/ 0 h 1554068"/>
              <a:gd name="connsiteX2" fmla="*/ 12192000 w 12192000"/>
              <a:gd name="connsiteY2" fmla="*/ 1554068 h 1554068"/>
              <a:gd name="connsiteX3" fmla="*/ 0 w 12192000"/>
              <a:gd name="connsiteY3" fmla="*/ 1554068 h 1554068"/>
              <a:gd name="connsiteX4" fmla="*/ 0 w 12192000"/>
              <a:gd name="connsiteY4" fmla="*/ 429603 h 1554068"/>
              <a:gd name="connsiteX0" fmla="*/ 0 w 12192000"/>
              <a:gd name="connsiteY0" fmla="*/ 300098 h 1424563"/>
              <a:gd name="connsiteX1" fmla="*/ 12192000 w 12192000"/>
              <a:gd name="connsiteY1" fmla="*/ 0 h 1424563"/>
              <a:gd name="connsiteX2" fmla="*/ 12192000 w 12192000"/>
              <a:gd name="connsiteY2" fmla="*/ 1424563 h 1424563"/>
              <a:gd name="connsiteX3" fmla="*/ 0 w 12192000"/>
              <a:gd name="connsiteY3" fmla="*/ 1424563 h 1424563"/>
              <a:gd name="connsiteX4" fmla="*/ 0 w 12192000"/>
              <a:gd name="connsiteY4" fmla="*/ 300098 h 142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424563">
                <a:moveTo>
                  <a:pt x="0" y="300098"/>
                </a:moveTo>
                <a:lnTo>
                  <a:pt x="12192000" y="0"/>
                </a:lnTo>
                <a:lnTo>
                  <a:pt x="12192000" y="1424563"/>
                </a:lnTo>
                <a:lnTo>
                  <a:pt x="0" y="1424563"/>
                </a:lnTo>
                <a:lnTo>
                  <a:pt x="0" y="300098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192000" y="-180919"/>
            <a:ext cx="6416556" cy="791175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591345" y="3298073"/>
            <a:ext cx="10435473" cy="7629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28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591345" y="4066468"/>
            <a:ext cx="10435473" cy="4736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800" b="0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Presenter’s Name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161"/>
          <a:stretch/>
        </p:blipFill>
        <p:spPr>
          <a:xfrm>
            <a:off x="330178" y="1257024"/>
            <a:ext cx="4512976" cy="15952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4441" y="5678359"/>
            <a:ext cx="3065194" cy="93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5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3" dur="1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Screenshot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0452" cy="3397509"/>
          </a:xfrm>
          <a:prstGeom prst="rect">
            <a:avLst/>
          </a:prstGeom>
        </p:spPr>
      </p:pic>
      <p:sp>
        <p:nvSpPr>
          <p:cNvPr id="66" name="Right Arrow 65"/>
          <p:cNvSpPr/>
          <p:nvPr userDrawn="1"/>
        </p:nvSpPr>
        <p:spPr>
          <a:xfrm>
            <a:off x="8649783" y="3983269"/>
            <a:ext cx="2240233" cy="920901"/>
          </a:xfrm>
          <a:prstGeom prst="rightArrow">
            <a:avLst>
              <a:gd name="adj1" fmla="val 59467"/>
              <a:gd name="adj2" fmla="val 52367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7" name="Text Placeholder 34"/>
          <p:cNvSpPr>
            <a:spLocks noGrp="1"/>
          </p:cNvSpPr>
          <p:nvPr>
            <p:ph type="body" sz="quarter" idx="18" hasCustomPrompt="1"/>
          </p:nvPr>
        </p:nvSpPr>
        <p:spPr>
          <a:xfrm>
            <a:off x="2299810" y="4198513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299810" y="4596899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69" name="Oval 68"/>
          <p:cNvSpPr/>
          <p:nvPr userDrawn="1"/>
        </p:nvSpPr>
        <p:spPr>
          <a:xfrm rot="904108">
            <a:off x="886246" y="4104711"/>
            <a:ext cx="1261812" cy="1261812"/>
          </a:xfrm>
          <a:prstGeom prst="ellipse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0" name="Text Placeholder 34"/>
          <p:cNvSpPr>
            <a:spLocks noGrp="1"/>
          </p:cNvSpPr>
          <p:nvPr>
            <p:ph type="body" sz="quarter" idx="21" hasCustomPrompt="1"/>
          </p:nvPr>
        </p:nvSpPr>
        <p:spPr>
          <a:xfrm>
            <a:off x="8042703" y="4198513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4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8042703" y="4596899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2" name="Oval 71"/>
          <p:cNvSpPr/>
          <p:nvPr userDrawn="1"/>
        </p:nvSpPr>
        <p:spPr>
          <a:xfrm rot="904108">
            <a:off x="6629139" y="4104711"/>
            <a:ext cx="1261812" cy="1261812"/>
          </a:xfrm>
          <a:prstGeom prst="ellipse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3" name="Oval 72"/>
          <p:cNvSpPr/>
          <p:nvPr userDrawn="1"/>
        </p:nvSpPr>
        <p:spPr>
          <a:xfrm>
            <a:off x="6711821" y="4182582"/>
            <a:ext cx="1096448" cy="1096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968928" y="4182582"/>
            <a:ext cx="1096448" cy="1096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77" name="Oval 76"/>
          <p:cNvSpPr/>
          <p:nvPr userDrawn="1"/>
        </p:nvSpPr>
        <p:spPr>
          <a:xfrm rot="904108">
            <a:off x="886248" y="1435989"/>
            <a:ext cx="1261812" cy="1261812"/>
          </a:xfrm>
          <a:prstGeom prst="ellipse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8" name="Oval 77"/>
          <p:cNvSpPr/>
          <p:nvPr userDrawn="1"/>
        </p:nvSpPr>
        <p:spPr>
          <a:xfrm>
            <a:off x="968930" y="1513860"/>
            <a:ext cx="1096448" cy="1096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9" name="Oval 78"/>
          <p:cNvSpPr/>
          <p:nvPr userDrawn="1"/>
        </p:nvSpPr>
        <p:spPr>
          <a:xfrm rot="904108">
            <a:off x="6629141" y="1435989"/>
            <a:ext cx="1261812" cy="1261812"/>
          </a:xfrm>
          <a:prstGeom prst="ellipse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0" name="Oval 79"/>
          <p:cNvSpPr/>
          <p:nvPr userDrawn="1"/>
        </p:nvSpPr>
        <p:spPr>
          <a:xfrm>
            <a:off x="6711823" y="1513860"/>
            <a:ext cx="1096448" cy="1096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1" name="Text Placeholder 34"/>
          <p:cNvSpPr>
            <a:spLocks noGrp="1"/>
          </p:cNvSpPr>
          <p:nvPr>
            <p:ph type="body" sz="quarter" idx="24" hasCustomPrompt="1"/>
          </p:nvPr>
        </p:nvSpPr>
        <p:spPr>
          <a:xfrm>
            <a:off x="2299812" y="1529791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8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2299812" y="1928177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3" name="Text Placeholder 34"/>
          <p:cNvSpPr>
            <a:spLocks noGrp="1"/>
          </p:cNvSpPr>
          <p:nvPr>
            <p:ph type="body" sz="quarter" idx="27" hasCustomPrompt="1"/>
          </p:nvPr>
        </p:nvSpPr>
        <p:spPr>
          <a:xfrm>
            <a:off x="8042705" y="1529791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8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8042705" y="1928177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4498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 animBg="1"/>
      <p:bldP spid="77" grpId="0" animBg="1"/>
      <p:bldP spid="79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ne Screenshot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  <a:noFill/>
        </p:spPr>
      </p:pic>
      <p:sp>
        <p:nvSpPr>
          <p:cNvPr id="66" name="Right Arrow 65"/>
          <p:cNvSpPr/>
          <p:nvPr userDrawn="1"/>
        </p:nvSpPr>
        <p:spPr>
          <a:xfrm>
            <a:off x="8649783" y="3983269"/>
            <a:ext cx="2240233" cy="920901"/>
          </a:xfrm>
          <a:prstGeom prst="rightArrow">
            <a:avLst>
              <a:gd name="adj1" fmla="val 59467"/>
              <a:gd name="adj2" fmla="val 52367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7" name="Text Placeholder 34"/>
          <p:cNvSpPr>
            <a:spLocks noGrp="1"/>
          </p:cNvSpPr>
          <p:nvPr>
            <p:ph type="body" sz="quarter" idx="18" hasCustomPrompt="1"/>
          </p:nvPr>
        </p:nvSpPr>
        <p:spPr>
          <a:xfrm>
            <a:off x="2299810" y="4198513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299810" y="4596899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69" name="Oval 68"/>
          <p:cNvSpPr/>
          <p:nvPr userDrawn="1"/>
        </p:nvSpPr>
        <p:spPr>
          <a:xfrm rot="904108">
            <a:off x="886246" y="4104711"/>
            <a:ext cx="1261812" cy="1261812"/>
          </a:xfrm>
          <a:prstGeom prst="ellipse">
            <a:avLst/>
          </a:prstGeom>
          <a:solidFill>
            <a:srgbClr val="C9D732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0" name="Text Placeholder 34"/>
          <p:cNvSpPr>
            <a:spLocks noGrp="1"/>
          </p:cNvSpPr>
          <p:nvPr>
            <p:ph type="body" sz="quarter" idx="21" hasCustomPrompt="1"/>
          </p:nvPr>
        </p:nvSpPr>
        <p:spPr>
          <a:xfrm>
            <a:off x="8042703" y="4198513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4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8042703" y="4596899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2" name="Oval 71"/>
          <p:cNvSpPr/>
          <p:nvPr userDrawn="1"/>
        </p:nvSpPr>
        <p:spPr>
          <a:xfrm rot="904108">
            <a:off x="6629139" y="4104711"/>
            <a:ext cx="1261812" cy="1261812"/>
          </a:xfrm>
          <a:prstGeom prst="ellipse">
            <a:avLst/>
          </a:prstGeom>
          <a:solidFill>
            <a:srgbClr val="C9D732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3" name="Oval 72"/>
          <p:cNvSpPr/>
          <p:nvPr userDrawn="1"/>
        </p:nvSpPr>
        <p:spPr>
          <a:xfrm>
            <a:off x="6711821" y="4182582"/>
            <a:ext cx="1096448" cy="1096448"/>
          </a:xfrm>
          <a:prstGeom prst="ellipse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968928" y="4182582"/>
            <a:ext cx="1096448" cy="1096448"/>
          </a:xfrm>
          <a:prstGeom prst="ellipse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77" name="Oval 76"/>
          <p:cNvSpPr/>
          <p:nvPr userDrawn="1"/>
        </p:nvSpPr>
        <p:spPr>
          <a:xfrm rot="904108">
            <a:off x="886248" y="1435989"/>
            <a:ext cx="1261812" cy="1261812"/>
          </a:xfrm>
          <a:prstGeom prst="ellipse">
            <a:avLst/>
          </a:prstGeom>
          <a:solidFill>
            <a:srgbClr val="C9D732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8" name="Oval 77"/>
          <p:cNvSpPr/>
          <p:nvPr userDrawn="1"/>
        </p:nvSpPr>
        <p:spPr>
          <a:xfrm>
            <a:off x="968930" y="1513860"/>
            <a:ext cx="1096448" cy="1096448"/>
          </a:xfrm>
          <a:prstGeom prst="ellipse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9" name="Oval 78"/>
          <p:cNvSpPr/>
          <p:nvPr userDrawn="1"/>
        </p:nvSpPr>
        <p:spPr>
          <a:xfrm rot="904108">
            <a:off x="6629141" y="1435989"/>
            <a:ext cx="1261812" cy="1261812"/>
          </a:xfrm>
          <a:prstGeom prst="ellipse">
            <a:avLst/>
          </a:prstGeom>
          <a:solidFill>
            <a:srgbClr val="C9D732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0" name="Oval 79"/>
          <p:cNvSpPr/>
          <p:nvPr userDrawn="1"/>
        </p:nvSpPr>
        <p:spPr>
          <a:xfrm>
            <a:off x="6711823" y="1513860"/>
            <a:ext cx="1096448" cy="1096448"/>
          </a:xfrm>
          <a:prstGeom prst="ellipse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1" name="Text Placeholder 34"/>
          <p:cNvSpPr>
            <a:spLocks noGrp="1"/>
          </p:cNvSpPr>
          <p:nvPr>
            <p:ph type="body" sz="quarter" idx="24" hasCustomPrompt="1"/>
          </p:nvPr>
        </p:nvSpPr>
        <p:spPr>
          <a:xfrm>
            <a:off x="2299812" y="1529791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8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2299812" y="1928177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3" name="Text Placeholder 34"/>
          <p:cNvSpPr>
            <a:spLocks noGrp="1"/>
          </p:cNvSpPr>
          <p:nvPr>
            <p:ph type="body" sz="quarter" idx="27" hasCustomPrompt="1"/>
          </p:nvPr>
        </p:nvSpPr>
        <p:spPr>
          <a:xfrm>
            <a:off x="8042705" y="1529791"/>
            <a:ext cx="3412833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8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8042705" y="1928177"/>
            <a:ext cx="3412833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8680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 animBg="1"/>
      <p:bldP spid="77" grpId="0" animBg="1"/>
      <p:bldP spid="7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994400" y="0"/>
            <a:ext cx="169331" cy="6858000"/>
          </a:xfrm>
          <a:prstGeom prst="rect">
            <a:avLst/>
          </a:prstGeom>
          <a:solidFill>
            <a:srgbClr val="1B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8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solidFill>
            <a:schemeClr val="bg1"/>
          </a:solidFill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422971" y="1794933"/>
            <a:ext cx="5351107" cy="3776134"/>
          </a:xfrm>
          <a:prstGeom prst="rect">
            <a:avLst/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8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545270" y="3880693"/>
            <a:ext cx="4920791" cy="6441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9" name="Oval 8"/>
          <p:cNvSpPr/>
          <p:nvPr userDrawn="1"/>
        </p:nvSpPr>
        <p:spPr>
          <a:xfrm rot="904108">
            <a:off x="1886587" y="1362187"/>
            <a:ext cx="2254752" cy="2254752"/>
          </a:xfrm>
          <a:prstGeom prst="ellipse">
            <a:avLst/>
          </a:prstGeom>
          <a:solidFill>
            <a:srgbClr val="479241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45269" y="4534300"/>
            <a:ext cx="492079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627813" y="442913"/>
            <a:ext cx="5080000" cy="5495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800100" indent="-342900">
              <a:buFont typeface="Arial" charset="0"/>
              <a:buChar char="•"/>
              <a:defRPr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257300" indent="-342900">
              <a:buFont typeface="Arial" charset="0"/>
              <a:buChar char="•"/>
              <a:defRPr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57350" indent="-285750">
              <a:buFont typeface="Arial" charset="0"/>
              <a:buChar char="•"/>
              <a:defRPr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4550" indent="-285750">
              <a:buFont typeface="Arial" charset="0"/>
              <a:buChar char="•"/>
              <a:defRPr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2010193" y="1485792"/>
            <a:ext cx="2007548" cy="2007548"/>
          </a:xfrm>
          <a:prstGeom prst="ellipse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997048" y="0"/>
            <a:ext cx="54659" cy="6858000"/>
          </a:xfrm>
          <a:prstGeom prst="rect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3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7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78354" y="3400444"/>
            <a:ext cx="4419244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6854950" y="1285337"/>
            <a:ext cx="500481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854950" y="1683722"/>
            <a:ext cx="5004818" cy="798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ext Placeholder 34"/>
          <p:cNvSpPr>
            <a:spLocks noGrp="1"/>
          </p:cNvSpPr>
          <p:nvPr>
            <p:ph type="body" sz="quarter" idx="16" hasCustomPrompt="1"/>
          </p:nvPr>
        </p:nvSpPr>
        <p:spPr>
          <a:xfrm>
            <a:off x="6854951" y="3004239"/>
            <a:ext cx="500481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854951" y="3402624"/>
            <a:ext cx="5004818" cy="810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6854950" y="4746356"/>
            <a:ext cx="500481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854950" y="5144741"/>
            <a:ext cx="5004818" cy="8106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4"/>
          <p:cNvSpPr>
            <a:spLocks noGrp="1"/>
          </p:cNvSpPr>
          <p:nvPr>
            <p:ph type="body" sz="quarter" idx="22" hasCustomPrompt="1"/>
          </p:nvPr>
        </p:nvSpPr>
        <p:spPr>
          <a:xfrm>
            <a:off x="578354" y="2746837"/>
            <a:ext cx="4419244" cy="6441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4000" b="1" spc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5997048" y="0"/>
            <a:ext cx="54659" cy="6858000"/>
          </a:xfrm>
          <a:prstGeom prst="rect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 rot="904108">
            <a:off x="5442346" y="1090268"/>
            <a:ext cx="1261812" cy="1261812"/>
          </a:xfrm>
          <a:prstGeom prst="ellipse">
            <a:avLst/>
          </a:prstGeom>
          <a:solidFill>
            <a:srgbClr val="143348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Oval 17"/>
          <p:cNvSpPr/>
          <p:nvPr userDrawn="1"/>
        </p:nvSpPr>
        <p:spPr>
          <a:xfrm rot="904108">
            <a:off x="5442347" y="2809170"/>
            <a:ext cx="1261812" cy="1261812"/>
          </a:xfrm>
          <a:prstGeom prst="ellipse">
            <a:avLst/>
          </a:prstGeom>
          <a:solidFill>
            <a:srgbClr val="143348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Oval 18"/>
          <p:cNvSpPr/>
          <p:nvPr userDrawn="1"/>
        </p:nvSpPr>
        <p:spPr>
          <a:xfrm rot="904108">
            <a:off x="5442346" y="4551287"/>
            <a:ext cx="1261812" cy="1261812"/>
          </a:xfrm>
          <a:prstGeom prst="ellipse">
            <a:avLst/>
          </a:prstGeom>
          <a:solidFill>
            <a:srgbClr val="143348">
              <a:alpha val="62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5524068" y="1177567"/>
            <a:ext cx="1096448" cy="1096448"/>
          </a:xfrm>
          <a:prstGeom prst="ellipse">
            <a:avLst/>
          </a:prstGeom>
          <a:solidFill>
            <a:srgbClr val="14334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524069" y="2896469"/>
            <a:ext cx="1096448" cy="1096448"/>
          </a:xfrm>
          <a:prstGeom prst="ellipse">
            <a:avLst/>
          </a:prstGeom>
          <a:solidFill>
            <a:srgbClr val="14334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524068" y="4638586"/>
            <a:ext cx="1096448" cy="1096448"/>
          </a:xfrm>
          <a:prstGeom prst="ellipse">
            <a:avLst/>
          </a:prstGeom>
          <a:solidFill>
            <a:srgbClr val="14334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3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115032" y="0"/>
            <a:ext cx="54659" cy="6858000"/>
          </a:xfrm>
          <a:prstGeom prst="rect">
            <a:avLst/>
          </a:prstGeom>
          <a:solidFill>
            <a:srgbClr val="C9D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965200"/>
            <a:ext cx="5337488" cy="4795608"/>
          </a:xfrm>
          <a:prstGeom prst="rect">
            <a:avLst/>
          </a:prstGeom>
        </p:spPr>
        <p:txBody>
          <a:bodyPr/>
          <a:lstStyle>
            <a:lvl1pPr>
              <a:buClrTx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544589" y="965200"/>
            <a:ext cx="5382175" cy="47956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37950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3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115032" y="0"/>
            <a:ext cx="54659" cy="6858000"/>
          </a:xfrm>
          <a:prstGeom prst="rect">
            <a:avLst/>
          </a:prstGeom>
          <a:solidFill>
            <a:srgbClr val="E58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965200"/>
            <a:ext cx="5337488" cy="4795608"/>
          </a:xfrm>
          <a:prstGeom prst="rect">
            <a:avLst/>
          </a:prstGeom>
        </p:spPr>
        <p:txBody>
          <a:bodyPr/>
          <a:lstStyle>
            <a:lvl1pPr>
              <a:buClrTx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544589" y="965200"/>
            <a:ext cx="5382175" cy="47956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60105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3 Poi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115032" y="0"/>
            <a:ext cx="54659" cy="6858000"/>
          </a:xfrm>
          <a:prstGeom prst="rect">
            <a:avLst/>
          </a:prstGeom>
          <a:solidFill>
            <a:srgbClr val="733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965200"/>
            <a:ext cx="5337488" cy="4795608"/>
          </a:xfrm>
          <a:prstGeom prst="rect">
            <a:avLst/>
          </a:prstGeom>
        </p:spPr>
        <p:txBody>
          <a:bodyPr/>
          <a:lstStyle>
            <a:lvl1pPr>
              <a:buClrTx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544589" y="965200"/>
            <a:ext cx="5382175" cy="47956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19066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5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23860" y="1787445"/>
            <a:ext cx="5337488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100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106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82373" y="2879220"/>
            <a:ext cx="10435473" cy="7629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107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882373" y="3647615"/>
            <a:ext cx="10435473" cy="4736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2800" b="0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Presenter’s Name</a:t>
            </a:r>
          </a:p>
        </p:txBody>
      </p:sp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555" y="5449343"/>
            <a:ext cx="4383553" cy="1143236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161"/>
          <a:stretch/>
        </p:blipFill>
        <p:spPr>
          <a:xfrm>
            <a:off x="3944145" y="716818"/>
            <a:ext cx="4512976" cy="1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13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23860" y="1787445"/>
            <a:ext cx="5337488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231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 Arr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8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23860" y="1787445"/>
            <a:ext cx="5337488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572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trip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20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23860" y="1787445"/>
            <a:ext cx="5337488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49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6423860" y="724765"/>
            <a:ext cx="5350218" cy="86137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spc="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23860" y="1787445"/>
            <a:ext cx="5337488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680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1 POINT SLIDE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4718827" y="1793058"/>
            <a:ext cx="2804644" cy="2804644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4563285" y="1637516"/>
            <a:ext cx="3115728" cy="3115728"/>
          </a:xfrm>
          <a:prstGeom prst="ellipse">
            <a:avLst/>
          </a:prstGeom>
          <a:ln w="5715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4549364" y="4985288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49364" y="5474083"/>
            <a:ext cx="3143571" cy="1011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356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2 POINT SLIDE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2627935" y="1712768"/>
            <a:ext cx="2560591" cy="2560591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6977301" y="1712768"/>
            <a:ext cx="2560591" cy="2560591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485928" y="1570761"/>
            <a:ext cx="2844605" cy="2844605"/>
          </a:xfrm>
          <a:prstGeom prst="ellipse">
            <a:avLst/>
          </a:prstGeom>
          <a:ln w="5715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6835294" y="1570761"/>
            <a:ext cx="2844605" cy="2844605"/>
          </a:xfrm>
          <a:prstGeom prst="ellipse">
            <a:avLst/>
          </a:prstGeom>
          <a:ln w="57150">
            <a:solidFill>
              <a:srgbClr val="E58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2336445" y="4571891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2336445" y="5060686"/>
            <a:ext cx="314357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6685811" y="4571891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685811" y="5060686"/>
            <a:ext cx="314357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376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3 POINT SLIDE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1470648" y="2228237"/>
            <a:ext cx="2087154" cy="2087154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5052423" y="2228237"/>
            <a:ext cx="2087154" cy="2087154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8667314" y="2228237"/>
            <a:ext cx="2087154" cy="2087154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338943" y="2096710"/>
            <a:ext cx="2318656" cy="2318656"/>
          </a:xfrm>
          <a:prstGeom prst="ellipse">
            <a:avLst/>
          </a:prstGeom>
          <a:ln w="5715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936672" y="2096710"/>
            <a:ext cx="2318656" cy="2318656"/>
          </a:xfrm>
          <a:prstGeom prst="ellipse">
            <a:avLst/>
          </a:prstGeom>
          <a:ln w="57150">
            <a:solidFill>
              <a:srgbClr val="E58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8556173" y="2096710"/>
            <a:ext cx="2318656" cy="2318656"/>
          </a:xfrm>
          <a:prstGeom prst="ellipse">
            <a:avLst/>
          </a:prstGeom>
          <a:ln w="57150">
            <a:solidFill>
              <a:srgbClr val="733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923439" y="4538025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923439" y="5026820"/>
            <a:ext cx="314357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4542850" y="4538025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42850" y="5026820"/>
            <a:ext cx="314357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8162261" y="4538025"/>
            <a:ext cx="3143571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8162261" y="5026820"/>
            <a:ext cx="3143571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7061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4 POINT SLIDE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535224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3506093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6506456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431875" y="2096710"/>
            <a:ext cx="2070231" cy="2070231"/>
          </a:xfrm>
          <a:prstGeom prst="ellipse">
            <a:avLst/>
          </a:prstGeom>
          <a:ln w="5715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3402744" y="2096710"/>
            <a:ext cx="2070231" cy="2070231"/>
          </a:xfrm>
          <a:prstGeom prst="ellipse">
            <a:avLst/>
          </a:prstGeom>
          <a:ln w="57150">
            <a:solidFill>
              <a:srgbClr val="E58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6403107" y="2096710"/>
            <a:ext cx="2070231" cy="2070231"/>
          </a:xfrm>
          <a:prstGeom prst="ellipse">
            <a:avLst/>
          </a:prstGeom>
          <a:ln w="57150">
            <a:solidFill>
              <a:srgbClr val="733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267437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267437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3238306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238306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6238669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6238669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9624876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9521527" y="2096710"/>
            <a:ext cx="2070231" cy="2070231"/>
          </a:xfrm>
          <a:prstGeom prst="ellipse">
            <a:avLst/>
          </a:prstGeom>
          <a:ln w="57150">
            <a:solidFill>
              <a:srgbClr val="47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 Placeholder 34"/>
          <p:cNvSpPr>
            <a:spLocks noGrp="1"/>
          </p:cNvSpPr>
          <p:nvPr>
            <p:ph type="body" sz="quarter" idx="20" hasCustomPrompt="1"/>
          </p:nvPr>
        </p:nvSpPr>
        <p:spPr>
          <a:xfrm>
            <a:off x="9357089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4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9357089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2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4 POINT SLIDE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Oval 5"/>
          <p:cNvSpPr/>
          <p:nvPr userDrawn="1"/>
        </p:nvSpPr>
        <p:spPr>
          <a:xfrm>
            <a:off x="535224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3506093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6506456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431875" y="2096710"/>
            <a:ext cx="2070231" cy="2070231"/>
          </a:xfrm>
          <a:prstGeom prst="ellipse">
            <a:avLst/>
          </a:prstGeom>
          <a:ln w="5715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3402744" y="2096710"/>
            <a:ext cx="2070231" cy="2070231"/>
          </a:xfrm>
          <a:prstGeom prst="ellipse">
            <a:avLst/>
          </a:prstGeom>
          <a:ln w="57150">
            <a:solidFill>
              <a:srgbClr val="E58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6403107" y="2096710"/>
            <a:ext cx="2070231" cy="2070231"/>
          </a:xfrm>
          <a:prstGeom prst="ellipse">
            <a:avLst/>
          </a:prstGeom>
          <a:ln w="57150">
            <a:solidFill>
              <a:srgbClr val="733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267437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267437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3238306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238306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6238669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6238669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9624876" y="2200059"/>
            <a:ext cx="1863533" cy="1863533"/>
          </a:xfrm>
          <a:prstGeom prst="ellipse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9521527" y="2096710"/>
            <a:ext cx="2070231" cy="2070231"/>
          </a:xfrm>
          <a:prstGeom prst="ellipse">
            <a:avLst/>
          </a:prstGeom>
          <a:ln w="57150">
            <a:solidFill>
              <a:srgbClr val="47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 Placeholder 34"/>
          <p:cNvSpPr>
            <a:spLocks noGrp="1"/>
          </p:cNvSpPr>
          <p:nvPr>
            <p:ph type="body" sz="quarter" idx="20" hasCustomPrompt="1"/>
          </p:nvPr>
        </p:nvSpPr>
        <p:spPr>
          <a:xfrm>
            <a:off x="9357089" y="4334829"/>
            <a:ext cx="2399107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4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9357089" y="4823624"/>
            <a:ext cx="2399107" cy="9794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867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424242"/>
                </a:solidFill>
              </a:defRPr>
            </a:lvl1pPr>
            <a:lvl2pPr>
              <a:buClrTx/>
              <a:defRPr>
                <a:solidFill>
                  <a:srgbClr val="424242"/>
                </a:solidFill>
              </a:defRPr>
            </a:lvl2pPr>
            <a:lvl3pPr>
              <a:buClrTx/>
              <a:defRPr>
                <a:solidFill>
                  <a:srgbClr val="424242"/>
                </a:solidFill>
              </a:defRPr>
            </a:lvl3pPr>
            <a:lvl4pPr>
              <a:buClrTx/>
              <a:defRPr>
                <a:solidFill>
                  <a:srgbClr val="424242"/>
                </a:solidFill>
              </a:defRPr>
            </a:lvl4pPr>
            <a:lvl5pPr>
              <a:buClrTx/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4 Points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8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591345" y="3298073"/>
            <a:ext cx="10435473" cy="7629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591345" y="4066468"/>
            <a:ext cx="10435473" cy="4736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800" b="0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Presenter’s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161"/>
          <a:stretch/>
        </p:blipFill>
        <p:spPr>
          <a:xfrm>
            <a:off x="330178" y="1257024"/>
            <a:ext cx="4512976" cy="15952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4441" y="5678359"/>
            <a:ext cx="3065194" cy="93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3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Arr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424242"/>
                </a:solidFill>
              </a:defRPr>
            </a:lvl1pPr>
            <a:lvl2pPr>
              <a:buClrTx/>
              <a:defRPr>
                <a:solidFill>
                  <a:srgbClr val="424242"/>
                </a:solidFill>
              </a:defRPr>
            </a:lvl2pPr>
            <a:lvl3pPr>
              <a:buClrTx/>
              <a:defRPr>
                <a:solidFill>
                  <a:srgbClr val="424242"/>
                </a:solidFill>
              </a:defRPr>
            </a:lvl3pPr>
            <a:lvl4pPr>
              <a:buClrTx/>
              <a:defRPr>
                <a:solidFill>
                  <a:srgbClr val="424242"/>
                </a:solidFill>
              </a:defRPr>
            </a:lvl4pPr>
            <a:lvl5pPr>
              <a:buClrTx/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424242"/>
                </a:solidFill>
              </a:defRPr>
            </a:lvl1pPr>
            <a:lvl2pPr>
              <a:buClrTx/>
              <a:defRPr>
                <a:solidFill>
                  <a:srgbClr val="424242"/>
                </a:solidFill>
              </a:defRPr>
            </a:lvl2pPr>
            <a:lvl3pPr>
              <a:buClrTx/>
              <a:defRPr>
                <a:solidFill>
                  <a:srgbClr val="424242"/>
                </a:solidFill>
              </a:defRPr>
            </a:lvl3pPr>
            <a:lvl4pPr>
              <a:buClrTx/>
              <a:defRPr>
                <a:solidFill>
                  <a:srgbClr val="424242"/>
                </a:solidFill>
              </a:defRPr>
            </a:lvl4pPr>
            <a:lvl5pPr>
              <a:buClrTx/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9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Point Slid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424242"/>
                </a:solidFill>
              </a:defRPr>
            </a:lvl1pPr>
            <a:lvl2pPr>
              <a:buClrTx/>
              <a:defRPr>
                <a:solidFill>
                  <a:srgbClr val="424242"/>
                </a:solidFill>
              </a:defRPr>
            </a:lvl2pPr>
            <a:lvl3pPr>
              <a:buClrTx/>
              <a:defRPr>
                <a:solidFill>
                  <a:srgbClr val="424242"/>
                </a:solidFill>
              </a:defRPr>
            </a:lvl3pPr>
            <a:lvl4pPr>
              <a:buClrTx/>
              <a:defRPr>
                <a:solidFill>
                  <a:srgbClr val="424242"/>
                </a:solidFill>
              </a:defRPr>
            </a:lvl4pPr>
            <a:lvl5pPr>
              <a:buClrTx/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2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3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2528" y="1582956"/>
            <a:ext cx="11180838" cy="4177852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424242"/>
                </a:solidFill>
              </a:defRPr>
            </a:lvl1pPr>
            <a:lvl2pPr>
              <a:buClrTx/>
              <a:defRPr>
                <a:solidFill>
                  <a:srgbClr val="424242"/>
                </a:solidFill>
              </a:defRPr>
            </a:lvl2pPr>
            <a:lvl3pPr>
              <a:buClrTx/>
              <a:defRPr>
                <a:solidFill>
                  <a:srgbClr val="424242"/>
                </a:solidFill>
              </a:defRPr>
            </a:lvl3pPr>
            <a:lvl4pPr>
              <a:buClrTx/>
              <a:defRPr>
                <a:solidFill>
                  <a:srgbClr val="424242"/>
                </a:solidFill>
              </a:defRPr>
            </a:lvl4pPr>
            <a:lvl5pPr>
              <a:buClrTx/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oadm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7" name="Text Placeholder 34"/>
          <p:cNvSpPr>
            <a:spLocks noGrp="1"/>
          </p:cNvSpPr>
          <p:nvPr>
            <p:ph type="body" sz="quarter" idx="19" hasCustomPrompt="1"/>
          </p:nvPr>
        </p:nvSpPr>
        <p:spPr>
          <a:xfrm>
            <a:off x="491855" y="300118"/>
            <a:ext cx="11171825" cy="7094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8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ROADMAP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342" y="61586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54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4944049" y="247401"/>
            <a:ext cx="5845192" cy="13387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44049" y="1787445"/>
            <a:ext cx="5845192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47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54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4944049" y="247401"/>
            <a:ext cx="5845192" cy="13387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b="1" spc="3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44049" y="1787445"/>
            <a:ext cx="5845192" cy="4078667"/>
          </a:xfrm>
          <a:prstGeom prst="rect">
            <a:avLst/>
          </a:prstGeom>
        </p:spPr>
        <p:txBody>
          <a:bodyPr/>
          <a:lstStyle>
            <a:lvl1pPr marL="0" indent="0">
              <a:buClrTx/>
              <a:buNone/>
              <a:defRPr sz="2400">
                <a:solidFill>
                  <a:srgbClr val="424242"/>
                </a:solidFill>
              </a:defRPr>
            </a:lvl1pPr>
            <a:lvl2pPr>
              <a:buClrTx/>
              <a:defRPr sz="2000">
                <a:solidFill>
                  <a:srgbClr val="424242"/>
                </a:solidFill>
              </a:defRPr>
            </a:lvl2pPr>
            <a:lvl3pPr>
              <a:buClrTx/>
              <a:defRPr sz="1800">
                <a:solidFill>
                  <a:srgbClr val="424242"/>
                </a:solidFill>
              </a:defRPr>
            </a:lvl3pPr>
            <a:lvl4pPr>
              <a:buClrTx/>
              <a:defRPr sz="1600">
                <a:solidFill>
                  <a:srgbClr val="424242"/>
                </a:solidFill>
              </a:defRPr>
            </a:lvl4pPr>
            <a:lvl5pPr>
              <a:buClrTx/>
              <a:defRPr sz="1600"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1872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4 Points Slid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7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579242" y="724765"/>
            <a:ext cx="11072287" cy="8613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b="1" spc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CONTENT SLIDE WITH 4 POINTS</a:t>
            </a:r>
          </a:p>
        </p:txBody>
      </p:sp>
      <p:sp>
        <p:nvSpPr>
          <p:cNvPr id="8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1984301" y="2351628"/>
            <a:ext cx="368120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1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84301" y="2750014"/>
            <a:ext cx="3681208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984301" y="4331256"/>
            <a:ext cx="368120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3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984301" y="4729642"/>
            <a:ext cx="3681208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7970321" y="2351628"/>
            <a:ext cx="368120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2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970321" y="2750014"/>
            <a:ext cx="3681208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Text Placeholder 34"/>
          <p:cNvSpPr>
            <a:spLocks noGrp="1"/>
          </p:cNvSpPr>
          <p:nvPr>
            <p:ph type="body" sz="quarter" idx="20" hasCustomPrompt="1"/>
          </p:nvPr>
        </p:nvSpPr>
        <p:spPr>
          <a:xfrm>
            <a:off x="7970321" y="4331256"/>
            <a:ext cx="3681208" cy="3983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POINT 4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7970321" y="4729642"/>
            <a:ext cx="3681208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653419" y="2335697"/>
            <a:ext cx="1096448" cy="1096448"/>
          </a:xfrm>
          <a:prstGeom prst="ellipse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653419" y="4320892"/>
            <a:ext cx="1096448" cy="1096448"/>
          </a:xfrm>
          <a:prstGeom prst="ellipse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648866" y="2335697"/>
            <a:ext cx="1096448" cy="1096448"/>
          </a:xfrm>
          <a:prstGeom prst="ellipse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6648866" y="4320892"/>
            <a:ext cx="1096448" cy="1096448"/>
          </a:xfrm>
          <a:prstGeom prst="ellipse">
            <a:avLst/>
          </a:prstGeom>
          <a:solidFill>
            <a:srgbClr val="47924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577849" y="2267398"/>
            <a:ext cx="1233257" cy="1233257"/>
          </a:xfrm>
          <a:prstGeom prst="ellipse">
            <a:avLst/>
          </a:prstGeom>
          <a:ln w="38100">
            <a:solidFill>
              <a:srgbClr val="C9D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77849" y="4255628"/>
            <a:ext cx="1233257" cy="1233257"/>
          </a:xfrm>
          <a:prstGeom prst="ellipse">
            <a:avLst/>
          </a:prstGeom>
          <a:ln w="38100">
            <a:solidFill>
              <a:srgbClr val="E58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6573795" y="2267398"/>
            <a:ext cx="1233257" cy="1233257"/>
          </a:xfrm>
          <a:prstGeom prst="ellipse">
            <a:avLst/>
          </a:prstGeom>
          <a:ln w="38100">
            <a:solidFill>
              <a:srgbClr val="733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573795" y="4255628"/>
            <a:ext cx="1233257" cy="1233257"/>
          </a:xfrm>
          <a:prstGeom prst="ellipse">
            <a:avLst/>
          </a:prstGeom>
          <a:ln w="38100">
            <a:solidFill>
              <a:srgbClr val="1B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85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80"/>
          <a:stretch/>
        </p:blipFill>
        <p:spPr>
          <a:xfrm>
            <a:off x="-13697" y="0"/>
            <a:ext cx="6079532" cy="68647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546"/>
          <a:stretch/>
        </p:blipFill>
        <p:spPr>
          <a:xfrm>
            <a:off x="6039852" y="0"/>
            <a:ext cx="6150599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5994400" y="0"/>
            <a:ext cx="169331" cy="6858000"/>
          </a:xfrm>
          <a:prstGeom prst="rect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032951" y="4092966"/>
            <a:ext cx="3935290" cy="6441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032950" y="4746573"/>
            <a:ext cx="3935290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347618" y="1485057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myemail@email.com</a:t>
            </a:r>
            <a:endParaRPr lang="en-US" dirty="0" smtClean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347618" y="3183665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(555)555-5555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7347618" y="4845955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Another Way to Reach 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360" y="2979844"/>
            <a:ext cx="425184" cy="7687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207" y="1417760"/>
            <a:ext cx="673491" cy="758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455" y="4670275"/>
            <a:ext cx="914995" cy="72791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1625600" y="1090274"/>
            <a:ext cx="2743200" cy="2743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5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80"/>
          <a:stretch/>
        </p:blipFill>
        <p:spPr>
          <a:xfrm>
            <a:off x="-13697" y="0"/>
            <a:ext cx="6079532" cy="68647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546"/>
          <a:stretch/>
        </p:blipFill>
        <p:spPr>
          <a:xfrm>
            <a:off x="6039852" y="0"/>
            <a:ext cx="6150599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5994400" y="0"/>
            <a:ext cx="169331" cy="6858000"/>
          </a:xfrm>
          <a:prstGeom prst="rect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032951" y="4092966"/>
            <a:ext cx="3935290" cy="6441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4000" b="1" spc="3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032950" y="4746573"/>
            <a:ext cx="3935290" cy="7135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347618" y="1485057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myemail@email.com</a:t>
            </a:r>
            <a:endParaRPr lang="en-US" dirty="0" smtClean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347618" y="3183665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(555)555-5555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7347618" y="4845955"/>
            <a:ext cx="4468461" cy="5522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aseline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Another Way to Reach 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360" y="2979844"/>
            <a:ext cx="425184" cy="7687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207" y="1417760"/>
            <a:ext cx="673491" cy="758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455" y="4670275"/>
            <a:ext cx="914995" cy="727914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1625600" y="1090274"/>
            <a:ext cx="2743200" cy="2743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ople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6" y="737319"/>
            <a:ext cx="7137078" cy="5564089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015732" y="1032735"/>
            <a:ext cx="6482350" cy="3808208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941388" y="941388"/>
            <a:ext cx="6629400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5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198805" y="1880782"/>
            <a:ext cx="3525091" cy="14097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SCREENSHOT/  VIDEO SLIDE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198805" y="3420313"/>
            <a:ext cx="3525091" cy="2098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8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0" y="2531757"/>
            <a:ext cx="12192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0" b="1" dirty="0" smtClean="0">
                <a:solidFill>
                  <a:srgbClr val="C9D732"/>
                </a:solidFill>
                <a:latin typeface="Century Gothic" charset="0"/>
                <a:ea typeface="Century Gothic" charset="0"/>
                <a:cs typeface="Century Gothic" charset="0"/>
              </a:rPr>
              <a:t>QUESTIONS?</a:t>
            </a:r>
            <a:endParaRPr lang="en-US" sz="9800" b="1" dirty="0">
              <a:solidFill>
                <a:srgbClr val="C9D73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ud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1B53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50335" y="-380999"/>
            <a:ext cx="4911587" cy="3263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316" b="-6546"/>
          <a:stretch/>
        </p:blipFill>
        <p:spPr>
          <a:xfrm>
            <a:off x="1310309" y="1984515"/>
            <a:ext cx="4911587" cy="3263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040" y="652671"/>
            <a:ext cx="4133710" cy="2746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316" b="-6546"/>
          <a:stretch/>
        </p:blipFill>
        <p:spPr>
          <a:xfrm>
            <a:off x="6637685" y="3495261"/>
            <a:ext cx="3924284" cy="2607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316" b="-6546"/>
          <a:stretch/>
        </p:blipFill>
        <p:spPr>
          <a:xfrm>
            <a:off x="10016989" y="1427922"/>
            <a:ext cx="3924284" cy="26073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24978" y="3236845"/>
            <a:ext cx="4133710" cy="2746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print">
            <a:biLevel thresh="50000"/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14"/>
          <a:stretch/>
        </p:blipFill>
        <p:spPr>
          <a:xfrm>
            <a:off x="9784080" y="6193495"/>
            <a:ext cx="2181132" cy="501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1" y="6110416"/>
            <a:ext cx="1473357" cy="488092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0" y="2531757"/>
            <a:ext cx="12192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800" b="1" dirty="0" smtClean="0">
                <a:solidFill>
                  <a:srgbClr val="C9D732"/>
                </a:solidFill>
                <a:latin typeface="Century Gothic" charset="0"/>
                <a:ea typeface="Century Gothic" charset="0"/>
                <a:cs typeface="Century Gothic" charset="0"/>
              </a:rPr>
              <a:t>QUESTIONS?</a:t>
            </a:r>
            <a:endParaRPr lang="en-US" sz="9800" b="1" dirty="0">
              <a:solidFill>
                <a:srgbClr val="C9D73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4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25 -3.7037E-7 " pathEditMode="relative" rAng="0" ptsTypes="AA">
                                      <p:cBhvr>
                                        <p:cTn id="10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creenshot Slid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6" y="737319"/>
            <a:ext cx="7137078" cy="556408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015732" y="1032735"/>
            <a:ext cx="6482350" cy="3808208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941388" y="941388"/>
            <a:ext cx="6629400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198805" y="1880782"/>
            <a:ext cx="3525091" cy="14097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SCREENSHOT/  VIDEO SLIDE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198805" y="3420313"/>
            <a:ext cx="3525091" cy="2098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ue Arr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6" y="737319"/>
            <a:ext cx="7137078" cy="556408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015732" y="1032735"/>
            <a:ext cx="6482350" cy="3808208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941388" y="941388"/>
            <a:ext cx="6629400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198805" y="1880782"/>
            <a:ext cx="3525091" cy="14097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SCREENSHOT/  VIDEO SLIDE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198805" y="3420313"/>
            <a:ext cx="3525091" cy="2098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y Strip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6" y="737319"/>
            <a:ext cx="7137078" cy="556408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015732" y="1032735"/>
            <a:ext cx="6482350" cy="3808208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941388" y="941388"/>
            <a:ext cx="6629400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6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198805" y="1880782"/>
            <a:ext cx="3525091" cy="14097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SCREENSHOT/  VIDEO SLIDE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198805" y="3420313"/>
            <a:ext cx="3525091" cy="2098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6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rcui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5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6" y="737319"/>
            <a:ext cx="7137078" cy="5564089"/>
          </a:xfrm>
          <a:prstGeom prst="rect">
            <a:avLst/>
          </a:prstGeom>
        </p:spPr>
      </p:pic>
      <p:sp>
        <p:nvSpPr>
          <p:cNvPr id="5" name="Rounded Rectangle 4"/>
          <p:cNvSpPr/>
          <p:nvPr userDrawn="1"/>
        </p:nvSpPr>
        <p:spPr>
          <a:xfrm>
            <a:off x="1015732" y="1032735"/>
            <a:ext cx="6482350" cy="3808208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941388" y="941388"/>
            <a:ext cx="6629400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Insert Screenshot Here</a:t>
            </a:r>
            <a:endParaRPr lang="en-US" dirty="0"/>
          </a:p>
        </p:txBody>
      </p:sp>
      <p:sp>
        <p:nvSpPr>
          <p:cNvPr id="7" name="Text Placeholder 34"/>
          <p:cNvSpPr>
            <a:spLocks noGrp="1"/>
          </p:cNvSpPr>
          <p:nvPr>
            <p:ph type="body" sz="quarter" idx="11" hasCustomPrompt="1"/>
          </p:nvPr>
        </p:nvSpPr>
        <p:spPr>
          <a:xfrm>
            <a:off x="8198805" y="1880782"/>
            <a:ext cx="3525091" cy="14097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 smtClean="0"/>
              <a:t>SCREENSHOT/  VIDEO SLIDE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8198805" y="3420313"/>
            <a:ext cx="3525091" cy="2098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42" y="6006270"/>
            <a:ext cx="1617579" cy="606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59" y="6111474"/>
            <a:ext cx="2251872" cy="6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3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0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686" r:id="rId3"/>
    <p:sldLayoutId id="2147483693" r:id="rId4"/>
    <p:sldLayoutId id="2147483786" r:id="rId5"/>
    <p:sldLayoutId id="2147483650" r:id="rId6"/>
    <p:sldLayoutId id="2147483787" r:id="rId7"/>
    <p:sldLayoutId id="2147483788" r:id="rId8"/>
    <p:sldLayoutId id="2147483785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789" r:id="rId15"/>
    <p:sldLayoutId id="2147483794" r:id="rId16"/>
    <p:sldLayoutId id="2147483667" r:id="rId17"/>
    <p:sldLayoutId id="2147483792" r:id="rId18"/>
    <p:sldLayoutId id="2147483793" r:id="rId19"/>
    <p:sldLayoutId id="2147483790" r:id="rId20"/>
    <p:sldLayoutId id="2147483668" r:id="rId21"/>
    <p:sldLayoutId id="2147483811" r:id="rId22"/>
    <p:sldLayoutId id="2147483763" r:id="rId23"/>
    <p:sldLayoutId id="2147483657" r:id="rId24"/>
    <p:sldLayoutId id="2147483662" r:id="rId25"/>
    <p:sldLayoutId id="2147483701" r:id="rId26"/>
    <p:sldLayoutId id="2147483702" r:id="rId27"/>
    <p:sldLayoutId id="2147483703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64" r:id="rId34"/>
    <p:sldLayoutId id="2147483757" r:id="rId35"/>
    <p:sldLayoutId id="2147483795" r:id="rId36"/>
    <p:sldLayoutId id="2147483796" r:id="rId37"/>
    <p:sldLayoutId id="2147483810" r:id="rId38"/>
    <p:sldLayoutId id="2147483798" r:id="rId39"/>
    <p:sldLayoutId id="2147483758" r:id="rId40"/>
    <p:sldLayoutId id="2147483759" r:id="rId41"/>
    <p:sldLayoutId id="2147483755" r:id="rId42"/>
    <p:sldLayoutId id="2147483776" r:id="rId43"/>
    <p:sldLayoutId id="2147483738" r:id="rId44"/>
    <p:sldLayoutId id="2147483799" r:id="rId45"/>
    <p:sldLayoutId id="2147483800" r:id="rId46"/>
    <p:sldLayoutId id="2147483661" r:id="rId47"/>
    <p:sldLayoutId id="2147483676" r:id="rId48"/>
    <p:sldLayoutId id="2147483806" r:id="rId49"/>
    <p:sldLayoutId id="2147483666" r:id="rId50"/>
    <p:sldLayoutId id="2147483697" r:id="rId51"/>
    <p:sldLayoutId id="2147483777" r:id="rId52"/>
    <p:sldLayoutId id="2147483778" r:id="rId53"/>
    <p:sldLayoutId id="2147483807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5.png"/><Relationship Id="rId18" Type="http://schemas.openxmlformats.org/officeDocument/2006/relationships/image" Target="../media/image79.png"/><Relationship Id="rId3" Type="http://schemas.openxmlformats.org/officeDocument/2006/relationships/image" Target="../media/image68.png"/><Relationship Id="rId21" Type="http://schemas.openxmlformats.org/officeDocument/2006/relationships/image" Target="../media/image81.pn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5" Type="http://schemas.openxmlformats.org/officeDocument/2006/relationships/image" Target="../media/image56.png"/><Relationship Id="rId2" Type="http://schemas.openxmlformats.org/officeDocument/2006/relationships/image" Target="../media/image67.png"/><Relationship Id="rId16" Type="http://schemas.openxmlformats.org/officeDocument/2006/relationships/image" Target="../media/image77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24" Type="http://schemas.openxmlformats.org/officeDocument/2006/relationships/image" Target="../media/image84.png"/><Relationship Id="rId5" Type="http://schemas.openxmlformats.org/officeDocument/2006/relationships/image" Target="../media/image70.png"/><Relationship Id="rId15" Type="http://schemas.openxmlformats.org/officeDocument/2006/relationships/image" Target="../media/image48.png"/><Relationship Id="rId23" Type="http://schemas.openxmlformats.org/officeDocument/2006/relationships/image" Target="../media/image83.png"/><Relationship Id="rId10" Type="http://schemas.openxmlformats.org/officeDocument/2006/relationships/image" Target="../media/image73.png"/><Relationship Id="rId19" Type="http://schemas.openxmlformats.org/officeDocument/2006/relationships/image" Target="../media/image57.png"/><Relationship Id="rId4" Type="http://schemas.openxmlformats.org/officeDocument/2006/relationships/image" Target="../media/image69.png"/><Relationship Id="rId9" Type="http://schemas.openxmlformats.org/officeDocument/2006/relationships/image" Target="../media/image47.png"/><Relationship Id="rId14" Type="http://schemas.openxmlformats.org/officeDocument/2006/relationships/image" Target="../media/image76.png"/><Relationship Id="rId22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Agile Engineering Practices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Joseph Cutrono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1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Simplest Board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18924"/>
              </p:ext>
            </p:extLst>
          </p:nvPr>
        </p:nvGraphicFramePr>
        <p:xfrm>
          <a:off x="1615194" y="1597446"/>
          <a:ext cx="8690341" cy="442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665"/>
                <a:gridCol w="2767914"/>
                <a:gridCol w="3039762"/>
              </a:tblGrid>
              <a:tr h="451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DONE</a:t>
                      </a:r>
                      <a:endParaRPr lang="en-US" dirty="0"/>
                    </a:p>
                  </a:txBody>
                  <a:tcPr/>
                </a:tc>
              </a:tr>
              <a:tr h="1311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762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89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872866" y="218133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90857" y="2089655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28645" y="348332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79361" y="2181338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75481" y="495309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45589" y="2181337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03454" y="4991586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596098" y="3539528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98568" y="3540174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076194" y="3402584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273785" y="2309591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147382" y="2089654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89832" y="3764722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8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pic>
        <p:nvPicPr>
          <p:cNvPr id="1026" name="Picture 2" descr="Image result for team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6" y="1435056"/>
            <a:ext cx="3973982" cy="260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jenkins.io/images/226px-Jenkin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622" y="3303727"/>
            <a:ext cx="215265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uiseContr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58" y="1435056"/>
            <a:ext cx="5216361" cy="11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65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ntinuous inte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537" y="-40511"/>
            <a:ext cx="7859808" cy="688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Build Monitor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build moni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73" y="1094067"/>
            <a:ext cx="9724976" cy="618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28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491855" y="2722042"/>
            <a:ext cx="11171825" cy="709417"/>
          </a:xfrm>
        </p:spPr>
        <p:txBody>
          <a:bodyPr/>
          <a:lstStyle/>
          <a:p>
            <a:pPr algn="ctr"/>
            <a:r>
              <a:rPr lang="en-US" dirty="0" smtClean="0"/>
              <a:t>CONTINUOUS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2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Rapid feedback needs rapid deployment</a:t>
            </a:r>
          </a:p>
          <a:p>
            <a:endParaRPr lang="en-US" dirty="0" smtClean="0"/>
          </a:p>
          <a:p>
            <a:r>
              <a:rPr lang="en-US" dirty="0" smtClean="0"/>
              <a:t>Automated – </a:t>
            </a:r>
            <a:r>
              <a:rPr lang="en-US" dirty="0"/>
              <a:t>V</a:t>
            </a:r>
            <a:r>
              <a:rPr lang="en-US" dirty="0" smtClean="0"/>
              <a:t>ery little/No human intervention</a:t>
            </a:r>
          </a:p>
          <a:p>
            <a:endParaRPr lang="en-US" dirty="0"/>
          </a:p>
          <a:p>
            <a:r>
              <a:rPr lang="en-US" dirty="0" smtClean="0"/>
              <a:t>Code is only escalated once it passes test automation</a:t>
            </a:r>
          </a:p>
          <a:p>
            <a:endParaRPr lang="en-US" dirty="0" smtClean="0"/>
          </a:p>
          <a:p>
            <a:r>
              <a:rPr lang="en-US" dirty="0" smtClean="0"/>
              <a:t>Build Monitor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8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Push Button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02" y="1582956"/>
            <a:ext cx="8606967" cy="46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1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ccess Kid - Demo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97" y="387987"/>
            <a:ext cx="5926316" cy="59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70809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https://github.com/jcutrono/leanagileus</a:t>
            </a:r>
          </a:p>
        </p:txBody>
      </p:sp>
    </p:spTree>
    <p:extLst>
      <p:ext uri="{BB962C8B-B14F-4D97-AF65-F5344CB8AC3E}">
        <p14:creationId xmlns:p14="http://schemas.microsoft.com/office/powerpoint/2010/main" val="14100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399378" y="855797"/>
            <a:ext cx="3200400" cy="3200400"/>
          </a:xfrm>
          <a:prstGeom prst="rect">
            <a:avLst/>
          </a:prstGeom>
          <a:solidFill>
            <a:srgbClr val="5E5F5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27978" y="1084397"/>
            <a:ext cx="2743200" cy="2743200"/>
          </a:xfrm>
          <a:prstGeom prst="rect">
            <a:avLst/>
          </a:prstGeom>
          <a:solidFill>
            <a:srgbClr val="5E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637709" y="1090274"/>
            <a:ext cx="2743200" cy="2743200"/>
          </a:xfrm>
        </p:spPr>
      </p:sp>
    </p:spTree>
    <p:extLst>
      <p:ext uri="{BB962C8B-B14F-4D97-AF65-F5344CB8AC3E}">
        <p14:creationId xmlns:p14="http://schemas.microsoft.com/office/powerpoint/2010/main" val="200758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Agile Engineering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b="1" dirty="0"/>
              <a:t>Individuals and interactions </a:t>
            </a:r>
            <a:r>
              <a:rPr lang="en-US" dirty="0"/>
              <a:t>over processes and tools</a:t>
            </a:r>
          </a:p>
          <a:p>
            <a:endParaRPr lang="en-US" b="1" dirty="0" smtClean="0"/>
          </a:p>
          <a:p>
            <a:r>
              <a:rPr lang="en-US" b="1" dirty="0" smtClean="0"/>
              <a:t>Working </a:t>
            </a:r>
            <a:r>
              <a:rPr lang="en-US" b="1" dirty="0"/>
              <a:t>software </a:t>
            </a:r>
            <a:r>
              <a:rPr lang="en-US" dirty="0"/>
              <a:t>over comprehensive documentation</a:t>
            </a:r>
          </a:p>
          <a:p>
            <a:endParaRPr lang="en-US" b="1" dirty="0" smtClean="0"/>
          </a:p>
          <a:p>
            <a:r>
              <a:rPr lang="en-US" b="1" dirty="0" smtClean="0"/>
              <a:t>Customer </a:t>
            </a:r>
            <a:r>
              <a:rPr lang="en-US" b="1" dirty="0"/>
              <a:t>collaboration </a:t>
            </a:r>
            <a:r>
              <a:rPr lang="en-US" dirty="0"/>
              <a:t>over contract negotiation</a:t>
            </a:r>
          </a:p>
          <a:p>
            <a:endParaRPr lang="en-US" b="1" dirty="0" smtClean="0"/>
          </a:p>
          <a:p>
            <a:r>
              <a:rPr lang="en-US" b="1" dirty="0" smtClean="0"/>
              <a:t>Responding </a:t>
            </a:r>
            <a:r>
              <a:rPr lang="en-US" b="1" dirty="0"/>
              <a:t>to change </a:t>
            </a:r>
            <a:r>
              <a:rPr lang="en-US" dirty="0"/>
              <a:t>over following a plan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1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1"/>
            <a:ext cx="12192000" cy="457200"/>
          </a:xfrm>
          <a:prstGeom prst="rect">
            <a:avLst/>
          </a:prstGeom>
          <a:solidFill>
            <a:srgbClr val="072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134109" y="28276"/>
            <a:ext cx="4578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POWERPOINT TEMPLATE HELPFUL TIPS</a:t>
            </a:r>
            <a:endParaRPr lang="en-US" sz="2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108" y="678072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COLORS PALETTE </a:t>
            </a:r>
            <a:endParaRPr lang="en-US" sz="20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109" y="1116085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PRIMARY </a:t>
            </a:r>
            <a:r>
              <a:rPr lang="en-US" sz="16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COLORS</a:t>
            </a:r>
            <a:endParaRPr lang="en-US" sz="16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-1" y="1084760"/>
            <a:ext cx="12192001" cy="0"/>
          </a:xfrm>
          <a:prstGeom prst="line">
            <a:avLst/>
          </a:prstGeom>
          <a:ln w="12700">
            <a:solidFill>
              <a:srgbClr val="5E5F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5040" y="66862"/>
            <a:ext cx="871163" cy="2885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913" y="1482597"/>
            <a:ext cx="1487055" cy="995619"/>
          </a:xfrm>
          <a:prstGeom prst="rect">
            <a:avLst/>
          </a:prstGeom>
          <a:solidFill>
            <a:srgbClr val="509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/>
              <a:t>R</a:t>
            </a:r>
            <a:r>
              <a:rPr lang="en-US" sz="1000" dirty="0" smtClean="0"/>
              <a:t>80 </a:t>
            </a:r>
            <a:r>
              <a:rPr lang="en-US" sz="1000" b="1" dirty="0" smtClean="0"/>
              <a:t>G</a:t>
            </a:r>
            <a:r>
              <a:rPr lang="en-US" sz="1000" dirty="0" smtClean="0"/>
              <a:t>158 </a:t>
            </a:r>
            <a:r>
              <a:rPr lang="en-US" sz="1000" b="1" dirty="0" smtClean="0"/>
              <a:t>B</a:t>
            </a:r>
            <a:r>
              <a:rPr lang="en-US" sz="1000" dirty="0" smtClean="0"/>
              <a:t>47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1788209" y="1482597"/>
            <a:ext cx="1487055" cy="995619"/>
          </a:xfrm>
          <a:prstGeom prst="rect">
            <a:avLst/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/>
              <a:t>R</a:t>
            </a:r>
            <a:r>
              <a:rPr lang="en-US" sz="1000" dirty="0" smtClean="0"/>
              <a:t>99 </a:t>
            </a:r>
            <a:r>
              <a:rPr lang="en-US" sz="1000" b="1" dirty="0" smtClean="0"/>
              <a:t>G</a:t>
            </a:r>
            <a:r>
              <a:rPr lang="en-US" sz="1000" dirty="0" smtClean="0"/>
              <a:t>102 </a:t>
            </a:r>
            <a:r>
              <a:rPr lang="en-US" sz="1000" b="1" dirty="0" smtClean="0"/>
              <a:t>B</a:t>
            </a:r>
            <a:r>
              <a:rPr lang="en-US" sz="1000" dirty="0" smtClean="0"/>
              <a:t>106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3528602" y="1116085"/>
            <a:ext cx="2329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SECONDARY </a:t>
            </a:r>
            <a:r>
              <a:rPr lang="en-US" sz="16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COLORS</a:t>
            </a:r>
            <a:endParaRPr lang="en-US" sz="16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17459" y="1482597"/>
            <a:ext cx="979420" cy="995619"/>
          </a:xfrm>
          <a:prstGeom prst="rect">
            <a:avLst/>
          </a:prstGeom>
          <a:solidFill>
            <a:srgbClr val="115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r>
              <a:rPr lang="en-US" sz="1000" b="1" dirty="0" smtClean="0"/>
              <a:t>R</a:t>
            </a:r>
            <a:r>
              <a:rPr lang="en-US" sz="1000" dirty="0" smtClean="0"/>
              <a:t>17 </a:t>
            </a:r>
            <a:r>
              <a:rPr lang="en-US" sz="1000" b="1" dirty="0" smtClean="0"/>
              <a:t>G</a:t>
            </a:r>
            <a:r>
              <a:rPr lang="en-US" sz="1000" dirty="0" smtClean="0"/>
              <a:t>94 </a:t>
            </a:r>
            <a:r>
              <a:rPr lang="en-US" sz="1000" b="1" dirty="0" smtClean="0"/>
              <a:t>B</a:t>
            </a:r>
            <a:r>
              <a:rPr lang="en-US" sz="1000" dirty="0" smtClean="0"/>
              <a:t>103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4699814" y="1482597"/>
            <a:ext cx="979420" cy="995619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r>
              <a:rPr lang="en-US" sz="1000" b="1" dirty="0" smtClean="0"/>
              <a:t>R</a:t>
            </a:r>
            <a:r>
              <a:rPr lang="en-US" sz="1000" dirty="0"/>
              <a:t>0</a:t>
            </a:r>
            <a:r>
              <a:rPr lang="en-US" sz="1000" dirty="0" smtClean="0"/>
              <a:t> </a:t>
            </a:r>
            <a:r>
              <a:rPr lang="en-US" sz="1000" b="1" dirty="0" smtClean="0"/>
              <a:t>G</a:t>
            </a:r>
            <a:r>
              <a:rPr lang="en-US" sz="1000" dirty="0" smtClean="0"/>
              <a:t>59 </a:t>
            </a:r>
            <a:r>
              <a:rPr lang="en-US" sz="1000" b="1" dirty="0" smtClean="0"/>
              <a:t>B</a:t>
            </a:r>
            <a:r>
              <a:rPr lang="en-US" sz="1000" dirty="0" smtClean="0"/>
              <a:t>92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949943" y="1116085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ACCENT </a:t>
            </a:r>
            <a:r>
              <a:rPr lang="en-US" sz="16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COLORS</a:t>
            </a:r>
            <a:endParaRPr lang="en-US" sz="16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6038799" y="1482598"/>
            <a:ext cx="1143000" cy="457200"/>
          </a:xfrm>
          <a:prstGeom prst="rect">
            <a:avLst/>
          </a:prstGeom>
          <a:solidFill>
            <a:srgbClr val="CDD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>
                <a:solidFill>
                  <a:srgbClr val="424242"/>
                </a:solidFill>
              </a:rPr>
              <a:t>R</a:t>
            </a:r>
            <a:r>
              <a:rPr lang="en-US" sz="1000" dirty="0" smtClean="0">
                <a:solidFill>
                  <a:srgbClr val="424242"/>
                </a:solidFill>
              </a:rPr>
              <a:t>206 </a:t>
            </a:r>
            <a:r>
              <a:rPr lang="en-US" sz="1000" b="1" dirty="0" smtClean="0">
                <a:solidFill>
                  <a:srgbClr val="424242"/>
                </a:solidFill>
              </a:rPr>
              <a:t>G</a:t>
            </a:r>
            <a:r>
              <a:rPr lang="en-US" sz="1000" dirty="0" smtClean="0">
                <a:solidFill>
                  <a:srgbClr val="424242"/>
                </a:solidFill>
              </a:rPr>
              <a:t>217 </a:t>
            </a:r>
            <a:r>
              <a:rPr lang="en-US" sz="1000" b="1" dirty="0" smtClean="0">
                <a:solidFill>
                  <a:srgbClr val="424242"/>
                </a:solidFill>
              </a:rPr>
              <a:t>B</a:t>
            </a:r>
            <a:r>
              <a:rPr lang="en-US" sz="1000" dirty="0" smtClean="0">
                <a:solidFill>
                  <a:srgbClr val="424242"/>
                </a:solidFill>
              </a:rPr>
              <a:t>229</a:t>
            </a:r>
            <a:endParaRPr lang="en-US" sz="1000" dirty="0">
              <a:solidFill>
                <a:srgbClr val="424242"/>
              </a:solidFill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>
          <a:xfrm>
            <a:off x="7284734" y="1482598"/>
            <a:ext cx="1143000" cy="457200"/>
          </a:xfrm>
          <a:prstGeom prst="rect">
            <a:avLst/>
          </a:prstGeom>
          <a:solidFill>
            <a:srgbClr val="ED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R</a:t>
            </a:r>
            <a:r>
              <a:rPr lang="en-US" sz="1000" dirty="0" smtClean="0">
                <a:solidFill>
                  <a:schemeClr val="bg1"/>
                </a:solidFill>
              </a:rPr>
              <a:t>237 </a:t>
            </a:r>
            <a:r>
              <a:rPr lang="en-US" sz="1000" b="1" dirty="0" smtClean="0">
                <a:solidFill>
                  <a:schemeClr val="bg1"/>
                </a:solidFill>
              </a:rPr>
              <a:t>G</a:t>
            </a:r>
            <a:r>
              <a:rPr lang="en-US" sz="1000" dirty="0" smtClean="0">
                <a:solidFill>
                  <a:schemeClr val="bg1"/>
                </a:solidFill>
              </a:rPr>
              <a:t>139 </a:t>
            </a:r>
            <a:r>
              <a:rPr lang="en-US" sz="1000" b="1" dirty="0" smtClean="0">
                <a:solidFill>
                  <a:schemeClr val="bg1"/>
                </a:solidFill>
              </a:rPr>
              <a:t>B</a:t>
            </a:r>
            <a:r>
              <a:rPr lang="en-US" sz="10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6" name="Rectangle 25"/>
          <p:cNvSpPr>
            <a:spLocks/>
          </p:cNvSpPr>
          <p:nvPr/>
        </p:nvSpPr>
        <p:spPr>
          <a:xfrm>
            <a:off x="6038799" y="2021017"/>
            <a:ext cx="1143000" cy="457200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rgbClr val="424242"/>
                </a:solidFill>
              </a:rPr>
              <a:t>R</a:t>
            </a:r>
            <a:r>
              <a:rPr lang="en-US" sz="1000" dirty="0">
                <a:solidFill>
                  <a:srgbClr val="424242"/>
                </a:solidFill>
              </a:rPr>
              <a:t>206 </a:t>
            </a:r>
            <a:r>
              <a:rPr lang="en-US" sz="1000" b="1" dirty="0" smtClean="0">
                <a:solidFill>
                  <a:srgbClr val="424242"/>
                </a:solidFill>
              </a:rPr>
              <a:t>G</a:t>
            </a:r>
            <a:r>
              <a:rPr lang="en-US" sz="1000" dirty="0" smtClean="0">
                <a:solidFill>
                  <a:srgbClr val="424242"/>
                </a:solidFill>
              </a:rPr>
              <a:t>220 </a:t>
            </a:r>
            <a:r>
              <a:rPr lang="en-US" sz="1000" b="1" dirty="0" smtClean="0">
                <a:solidFill>
                  <a:srgbClr val="424242"/>
                </a:solidFill>
              </a:rPr>
              <a:t>B</a:t>
            </a:r>
            <a:r>
              <a:rPr lang="en-US" sz="1000" dirty="0">
                <a:solidFill>
                  <a:srgbClr val="424242"/>
                </a:solidFill>
              </a:rPr>
              <a:t>0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7284734" y="2021017"/>
            <a:ext cx="1143000" cy="457200"/>
          </a:xfrm>
          <a:prstGeom prst="rect">
            <a:avLst/>
          </a:prstGeom>
          <a:solidFill>
            <a:srgbClr val="7A4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R</a:t>
            </a:r>
            <a:r>
              <a:rPr lang="en-US" sz="1000" dirty="0" smtClean="0">
                <a:solidFill>
                  <a:schemeClr val="bg1"/>
                </a:solidFill>
              </a:rPr>
              <a:t>122 </a:t>
            </a:r>
            <a:r>
              <a:rPr lang="en-US" sz="1000" b="1" dirty="0" smtClean="0">
                <a:solidFill>
                  <a:schemeClr val="bg1"/>
                </a:solidFill>
              </a:rPr>
              <a:t>G</a:t>
            </a:r>
            <a:r>
              <a:rPr lang="en-US" sz="1000" dirty="0" smtClean="0">
                <a:solidFill>
                  <a:schemeClr val="bg1"/>
                </a:solidFill>
              </a:rPr>
              <a:t>65 </a:t>
            </a:r>
            <a:r>
              <a:rPr lang="en-US" sz="1000" b="1" dirty="0" smtClean="0">
                <a:solidFill>
                  <a:schemeClr val="bg1"/>
                </a:solidFill>
              </a:rPr>
              <a:t>B</a:t>
            </a:r>
            <a:r>
              <a:rPr lang="en-US" sz="1000" dirty="0" smtClean="0">
                <a:solidFill>
                  <a:schemeClr val="bg1"/>
                </a:solidFill>
              </a:rPr>
              <a:t>131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4108" y="3218268"/>
            <a:ext cx="3355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FONT COLOR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on white or light background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0105" y="3506967"/>
            <a:ext cx="3289409" cy="393882"/>
          </a:xfrm>
          <a:prstGeom prst="rect">
            <a:avLst/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/>
              <a:t>R</a:t>
            </a:r>
            <a:r>
              <a:rPr lang="en-US" sz="1000" dirty="0" smtClean="0"/>
              <a:t>66 </a:t>
            </a:r>
            <a:r>
              <a:rPr lang="en-US" sz="1000" b="1" dirty="0" smtClean="0"/>
              <a:t>G</a:t>
            </a:r>
            <a:r>
              <a:rPr lang="en-US" sz="1000" dirty="0" smtClean="0"/>
              <a:t>66 </a:t>
            </a:r>
            <a:r>
              <a:rPr lang="en-US" sz="1000" b="1" dirty="0" smtClean="0"/>
              <a:t>B</a:t>
            </a:r>
            <a:r>
              <a:rPr lang="en-US" sz="1000" dirty="0"/>
              <a:t>6</a:t>
            </a:r>
            <a:r>
              <a:rPr lang="en-US" sz="1000" dirty="0" smtClean="0"/>
              <a:t>6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134109" y="2775897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FONT</a:t>
            </a:r>
            <a:endParaRPr lang="en-US" sz="20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34109" y="3161883"/>
            <a:ext cx="8679216" cy="0"/>
          </a:xfrm>
          <a:prstGeom prst="line">
            <a:avLst/>
          </a:prstGeom>
          <a:ln w="12700">
            <a:solidFill>
              <a:srgbClr val="5E5F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66374" y="3214808"/>
            <a:ext cx="2738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FONT COLOR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on dark background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632371" y="3506967"/>
            <a:ext cx="3289409" cy="3938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 smtClean="0">
                <a:solidFill>
                  <a:srgbClr val="424242"/>
                </a:solidFill>
              </a:rPr>
              <a:t>R</a:t>
            </a:r>
            <a:r>
              <a:rPr lang="en-US" sz="1000" dirty="0" smtClean="0">
                <a:solidFill>
                  <a:srgbClr val="424242"/>
                </a:solidFill>
              </a:rPr>
              <a:t>255 </a:t>
            </a:r>
            <a:r>
              <a:rPr lang="en-US" sz="1000" b="1" dirty="0" smtClean="0">
                <a:solidFill>
                  <a:srgbClr val="424242"/>
                </a:solidFill>
              </a:rPr>
              <a:t>G</a:t>
            </a:r>
            <a:r>
              <a:rPr lang="en-US" sz="1000" dirty="0" smtClean="0">
                <a:solidFill>
                  <a:srgbClr val="424242"/>
                </a:solidFill>
              </a:rPr>
              <a:t>255 </a:t>
            </a:r>
            <a:r>
              <a:rPr lang="en-US" sz="1000" b="1" dirty="0" smtClean="0">
                <a:solidFill>
                  <a:srgbClr val="424242"/>
                </a:solidFill>
              </a:rPr>
              <a:t>B</a:t>
            </a:r>
            <a:r>
              <a:rPr lang="en-US" sz="1000" dirty="0" smtClean="0">
                <a:solidFill>
                  <a:srgbClr val="424242"/>
                </a:solidFill>
              </a:rPr>
              <a:t>255</a:t>
            </a:r>
            <a:endParaRPr lang="en-US" sz="1000" dirty="0">
              <a:solidFill>
                <a:srgbClr val="42424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0298" y="4205698"/>
            <a:ext cx="2770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FONT STYLE AND SIZE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4107" y="4485373"/>
            <a:ext cx="2776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SLIDE TITLES</a:t>
            </a:r>
          </a:p>
          <a:p>
            <a:r>
              <a:rPr lang="en-US" sz="1200" b="1" dirty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STYLE:  </a:t>
            </a:r>
            <a:r>
              <a:rPr lang="en-US" sz="1200" dirty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Century Gothic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-                Bold; Uppercase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200" b="1" dirty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SIZE:  </a:t>
            </a:r>
            <a:r>
              <a:rPr lang="en-US" sz="1200" dirty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As best practice, minimum content size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works ideally at             36 points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12268" y="4537976"/>
            <a:ext cx="191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PERSON’S NAME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STYLE: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Century Gothic - Bold; Uppercase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SIZE: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As best practice, minimum size works ideally at 18 points</a:t>
            </a:r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28990" y="4537976"/>
            <a:ext cx="163789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CONTENT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STYLE: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Century Gothic - Regular; Sentence Case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SIZE: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As best practice, minimum content size works ideally at 18 points.</a:t>
            </a:r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12268" y="4076311"/>
            <a:ext cx="278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APPLICATION FOR TESTIMONIALS AND ORGANIZATION CHARTS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4792501" y="4051091"/>
            <a:ext cx="0" cy="2162932"/>
          </a:xfrm>
          <a:prstGeom prst="line">
            <a:avLst/>
          </a:prstGeom>
          <a:ln w="12700">
            <a:solidFill>
              <a:srgbClr val="5E5F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94887" y="4537976"/>
            <a:ext cx="1918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PERSON’S TITLE/ ORGANIZATION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STYLE: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Century Gothic - Regular; Sentence Case</a:t>
            </a:r>
          </a:p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SIZE: 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As best practice, minimum size works ideally at 18 points</a:t>
            </a:r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  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37973" y="756435"/>
            <a:ext cx="3615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STANDARD COLORS </a:t>
            </a:r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for all graphics and charts</a:t>
            </a:r>
            <a:endParaRPr lang="en-US" sz="12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05488" y="678072"/>
            <a:ext cx="221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ADDITIONAL TIPS</a:t>
            </a:r>
            <a:endParaRPr lang="en-US" sz="20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05489" y="1327868"/>
            <a:ext cx="241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SLIDE TRANSITIONS</a:t>
            </a:r>
          </a:p>
          <a:p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For consistency, please keep all slides’ “FADE” transition.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05488" y="2129566"/>
            <a:ext cx="2681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COMPANY LOGOS</a:t>
            </a:r>
          </a:p>
          <a:p>
            <a:r>
              <a:rPr lang="en-US" sz="12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In inserting company logos, please use a white background. 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9403588" y="1290093"/>
            <a:ext cx="0" cy="5170158"/>
          </a:xfrm>
          <a:prstGeom prst="line">
            <a:avLst/>
          </a:prstGeom>
          <a:ln w="12700">
            <a:solidFill>
              <a:srgbClr val="5E5F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0506" y="2494548"/>
            <a:ext cx="8445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*Select SHAPE FILL (or SHAPE OUTLINE) &gt; MORE COLORS &gt; SELECT RGB COLOR CODES </a:t>
            </a:r>
            <a:endParaRPr lang="en-US" sz="8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8766" y="6417245"/>
            <a:ext cx="8445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424242"/>
                </a:solidFill>
                <a:latin typeface="Century Gothic" charset="0"/>
                <a:ea typeface="Century Gothic" charset="0"/>
                <a:cs typeface="Century Gothic" charset="0"/>
              </a:rPr>
              <a:t>*Select FONT COLOR &gt; MORE COLORS &gt; SELECT RGB COLOR CODES </a:t>
            </a:r>
            <a:endParaRPr lang="en-US" sz="800" dirty="0">
              <a:solidFill>
                <a:srgbClr val="42424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2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557" y="4319491"/>
            <a:ext cx="778936" cy="78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394" y="2707179"/>
            <a:ext cx="945608" cy="646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394" y="4363711"/>
            <a:ext cx="843564" cy="693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87" y="4307586"/>
            <a:ext cx="636074" cy="806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7089" y="4292280"/>
            <a:ext cx="812951" cy="836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2636" y="4319491"/>
            <a:ext cx="959214" cy="782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446" y="4326294"/>
            <a:ext cx="425184" cy="768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226" y="4331397"/>
            <a:ext cx="673491" cy="7585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13" y="4363710"/>
            <a:ext cx="972820" cy="693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729" y="4310370"/>
            <a:ext cx="719067" cy="800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082" y="2613638"/>
            <a:ext cx="826557" cy="833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404" y="2564317"/>
            <a:ext cx="744922" cy="9320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58" y="2594930"/>
            <a:ext cx="670090" cy="8707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3807" y="2666361"/>
            <a:ext cx="914995" cy="7279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859" y="2572821"/>
            <a:ext cx="908192" cy="9149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495" y="2688471"/>
            <a:ext cx="945608" cy="683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190" y="2623843"/>
            <a:ext cx="809549" cy="8129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9035" y="982617"/>
            <a:ext cx="724513" cy="8775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074" y="931595"/>
            <a:ext cx="966017" cy="9796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186" y="931595"/>
            <a:ext cx="795944" cy="9796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247" y="1012768"/>
            <a:ext cx="914995" cy="8172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367" y="1082960"/>
            <a:ext cx="778936" cy="6768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156" y="966575"/>
            <a:ext cx="659267" cy="9096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04" y="1045544"/>
            <a:ext cx="1176908" cy="7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521" y="4595717"/>
            <a:ext cx="786415" cy="789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162" y="2863169"/>
            <a:ext cx="954688" cy="6524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2157" y="4640361"/>
            <a:ext cx="851664" cy="700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06" y="4583698"/>
            <a:ext cx="642182" cy="81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2367" y="4640361"/>
            <a:ext cx="982160" cy="700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915" y="4607737"/>
            <a:ext cx="679957" cy="765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016" y="4602586"/>
            <a:ext cx="429266" cy="776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959" y="4595717"/>
            <a:ext cx="968424" cy="78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569" y="4568244"/>
            <a:ext cx="820757" cy="8447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6505" y="4518449"/>
            <a:ext cx="848229" cy="9443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8144" y="2768730"/>
            <a:ext cx="834493" cy="841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47" y="2718936"/>
            <a:ext cx="752074" cy="9409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8501" y="2749843"/>
            <a:ext cx="676523" cy="8791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197" y="2821960"/>
            <a:ext cx="923781" cy="7349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669" y="952062"/>
            <a:ext cx="975293" cy="9890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5822" y="1003574"/>
            <a:ext cx="731469" cy="8860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06" y="2779033"/>
            <a:ext cx="817322" cy="8207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551" y="2844281"/>
            <a:ext cx="954688" cy="690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762" y="2727521"/>
            <a:ext cx="916912" cy="9237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221" y="952062"/>
            <a:ext cx="803586" cy="9890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213" y="972667"/>
            <a:ext cx="1061146" cy="9478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936" y="1104881"/>
            <a:ext cx="786415" cy="68339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776" y="953779"/>
            <a:ext cx="714298" cy="98559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06" y="1067105"/>
            <a:ext cx="1188208" cy="7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687" r="47405"/>
          <a:stretch/>
        </p:blipFill>
        <p:spPr>
          <a:xfrm>
            <a:off x="837206" y="1057967"/>
            <a:ext cx="4453252" cy="4500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455" t="48147" r="-1708" b="-1"/>
          <a:stretch/>
        </p:blipFill>
        <p:spPr>
          <a:xfrm>
            <a:off x="913407" y="1339429"/>
            <a:ext cx="4170223" cy="42190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272670" y="1645111"/>
            <a:ext cx="3484179" cy="3484179"/>
            <a:chOff x="1272670" y="1645111"/>
            <a:chExt cx="3484179" cy="3484179"/>
          </a:xfrm>
        </p:grpSpPr>
        <p:sp>
          <p:nvSpPr>
            <p:cNvPr id="5" name="Oval 4"/>
            <p:cNvSpPr/>
            <p:nvPr/>
          </p:nvSpPr>
          <p:spPr>
            <a:xfrm>
              <a:off x="1272670" y="1645111"/>
              <a:ext cx="3484179" cy="348417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2201167" y="2524906"/>
              <a:ext cx="838642" cy="87614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274059" y="1646501"/>
            <a:ext cx="3484179" cy="3484179"/>
            <a:chOff x="1272670" y="1645111"/>
            <a:chExt cx="3484179" cy="3484179"/>
          </a:xfrm>
        </p:grpSpPr>
        <p:sp>
          <p:nvSpPr>
            <p:cNvPr id="8" name="Oval 7"/>
            <p:cNvSpPr/>
            <p:nvPr/>
          </p:nvSpPr>
          <p:spPr>
            <a:xfrm>
              <a:off x="1272670" y="1645111"/>
              <a:ext cx="3484179" cy="348417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040984" y="2819121"/>
              <a:ext cx="673229" cy="55592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/>
          <p:nvPr/>
        </p:nvSpPr>
        <p:spPr>
          <a:xfrm>
            <a:off x="2911430" y="3264666"/>
            <a:ext cx="262304" cy="2623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Gitflow</a:t>
            </a:r>
            <a:r>
              <a:rPr lang="en-US" dirty="0" smtClean="0"/>
              <a:t> 101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Testing a 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Continuous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5400000">
                                      <p:cBhvr>
                                        <p:cTn id="1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Gitflow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Manages multiple dev features in progress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Branching </a:t>
            </a:r>
            <a:r>
              <a:rPr lang="en-US" dirty="0"/>
              <a:t>lets dev features stay up to date with current </a:t>
            </a:r>
            <a:r>
              <a:rPr lang="en-US" dirty="0" smtClean="0"/>
              <a:t>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Supports keeping code base clean for deployment</a:t>
            </a:r>
          </a:p>
        </p:txBody>
      </p:sp>
    </p:spTree>
    <p:extLst>
      <p:ext uri="{BB962C8B-B14F-4D97-AF65-F5344CB8AC3E}">
        <p14:creationId xmlns:p14="http://schemas.microsoft.com/office/powerpoint/2010/main" val="202102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5351" y="5486400"/>
            <a:ext cx="1631092" cy="131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37" y="139095"/>
            <a:ext cx="9225679" cy="6607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98" y="6166664"/>
            <a:ext cx="463676" cy="580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30" y="4768031"/>
            <a:ext cx="840070" cy="5365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56" y="5486400"/>
            <a:ext cx="488818" cy="5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91855" y="2712812"/>
            <a:ext cx="11171825" cy="709417"/>
          </a:xfrm>
        </p:spPr>
        <p:txBody>
          <a:bodyPr/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pic>
        <p:nvPicPr>
          <p:cNvPr id="1026" name="Picture 2" descr="Image result for peas and carro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976" y="1407482"/>
            <a:ext cx="5232016" cy="523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59296" y="2853369"/>
            <a:ext cx="222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Development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4704" y="5969320"/>
            <a:ext cx="222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7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Testing Pyramid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59296" y="2853369"/>
            <a:ext cx="222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Development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4704" y="5969320"/>
            <a:ext cx="2225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Testing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testing pyram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04" y="1938184"/>
            <a:ext cx="6939013" cy="382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23701" y="6200152"/>
            <a:ext cx="551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http</a:t>
            </a:r>
            <a:r>
              <a:rPr lang="en-US" dirty="0"/>
              <a:t>://martinfowler.com/bliki/TestPyramid.html</a:t>
            </a:r>
          </a:p>
        </p:txBody>
      </p:sp>
    </p:spTree>
    <p:extLst>
      <p:ext uri="{BB962C8B-B14F-4D97-AF65-F5344CB8AC3E}">
        <p14:creationId xmlns:p14="http://schemas.microsoft.com/office/powerpoint/2010/main" val="22763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Warning Signs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73180"/>
              </p:ext>
            </p:extLst>
          </p:nvPr>
        </p:nvGraphicFramePr>
        <p:xfrm>
          <a:off x="1615194" y="1597446"/>
          <a:ext cx="9060152" cy="442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038"/>
                <a:gridCol w="2265038"/>
                <a:gridCol w="2265038"/>
                <a:gridCol w="2265038"/>
              </a:tblGrid>
              <a:tr h="4516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DONE</a:t>
                      </a:r>
                      <a:endParaRPr lang="en-US" dirty="0"/>
                    </a:p>
                  </a:txBody>
                  <a:tcPr/>
                </a:tc>
              </a:tr>
              <a:tr h="1311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762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89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872866" y="218133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91279" y="2123406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28645" y="348332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56020" y="2164472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73695" y="5117528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41938" y="5041068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37844" y="4991586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366771" y="3490509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200209" y="3524191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29384" y="5328017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17698" y="2682264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504629" y="2142103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76292" y="5054904"/>
            <a:ext cx="1101688" cy="103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0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2017 Ultimate Colors">
      <a:dk1>
        <a:srgbClr val="424242"/>
      </a:dk1>
      <a:lt1>
        <a:srgbClr val="FFFFFF"/>
      </a:lt1>
      <a:dk2>
        <a:srgbClr val="62656A"/>
      </a:dk2>
      <a:lt2>
        <a:srgbClr val="509E2F"/>
      </a:lt2>
      <a:accent1>
        <a:srgbClr val="115C65"/>
      </a:accent1>
      <a:accent2>
        <a:srgbClr val="003A5C"/>
      </a:accent2>
      <a:accent3>
        <a:srgbClr val="CCD5DD"/>
      </a:accent3>
      <a:accent4>
        <a:srgbClr val="EC8A02"/>
      </a:accent4>
      <a:accent5>
        <a:srgbClr val="CEDB02"/>
      </a:accent5>
      <a:accent6>
        <a:srgbClr val="794083"/>
      </a:accent6>
      <a:hlink>
        <a:srgbClr val="115C65"/>
      </a:hlink>
      <a:folHlink>
        <a:srgbClr val="509E2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1A033937-CCE4-2C46-A3F9-50784EDFF6AC}" vid="{CA8D34CE-D185-6F49-A13D-A160FA11B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Ultimate_Software_PPT_Template</Template>
  <TotalTime>4224</TotalTime>
  <Words>380</Words>
  <Application>Microsoft Office PowerPoint</Application>
  <PresentationFormat>Widescreen</PresentationFormat>
  <Paragraphs>121</Paragraphs>
  <Slides>22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Ultimate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Cutrono</dc:creator>
  <cp:lastModifiedBy>Joseph Cutrono</cp:lastModifiedBy>
  <cp:revision>45</cp:revision>
  <cp:lastPrinted>2016-11-08T15:43:38Z</cp:lastPrinted>
  <dcterms:created xsi:type="dcterms:W3CDTF">2017-01-04T15:14:56Z</dcterms:created>
  <dcterms:modified xsi:type="dcterms:W3CDTF">2017-02-27T15:31:48Z</dcterms:modified>
</cp:coreProperties>
</file>